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igelow Rules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igelowRules-regular.fnt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f694f577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f694f5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626b8496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626b84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39be6cd5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39be6cd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f65ebdb1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f65ebdb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2511774e6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2511774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272C3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5" y="20"/>
            <a:ext cx="9143948" cy="5143382"/>
            <a:chOff x="15" y="20"/>
            <a:chExt cx="9143948" cy="5143382"/>
          </a:xfrm>
        </p:grpSpPr>
        <p:sp>
          <p:nvSpPr>
            <p:cNvPr id="52" name="Google Shape;52;p13"/>
            <p:cNvSpPr/>
            <p:nvPr/>
          </p:nvSpPr>
          <p:spPr>
            <a:xfrm>
              <a:off x="15" y="935769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5" y="1964497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1"/>
                  </a:lnTo>
                  <a:lnTo>
                    <a:pt x="70610" y="1103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5" y="20"/>
              <a:ext cx="9143948" cy="635833"/>
            </a:xfrm>
            <a:custGeom>
              <a:rect b="b" l="l" r="r" t="t"/>
              <a:pathLst>
                <a:path extrusionOk="0" h="4910" w="70611">
                  <a:moveTo>
                    <a:pt x="0" y="0"/>
                  </a:moveTo>
                  <a:lnTo>
                    <a:pt x="0" y="3793"/>
                  </a:lnTo>
                  <a:lnTo>
                    <a:pt x="2552" y="4910"/>
                  </a:lnTo>
                  <a:lnTo>
                    <a:pt x="6413" y="3255"/>
                  </a:lnTo>
                  <a:lnTo>
                    <a:pt x="10261" y="4910"/>
                  </a:lnTo>
                  <a:lnTo>
                    <a:pt x="14109" y="3255"/>
                  </a:lnTo>
                  <a:lnTo>
                    <a:pt x="17970" y="4910"/>
                  </a:lnTo>
                  <a:lnTo>
                    <a:pt x="21818" y="3255"/>
                  </a:lnTo>
                  <a:lnTo>
                    <a:pt x="25679" y="4910"/>
                  </a:lnTo>
                  <a:lnTo>
                    <a:pt x="29527" y="3255"/>
                  </a:lnTo>
                  <a:lnTo>
                    <a:pt x="33375" y="4910"/>
                  </a:lnTo>
                  <a:lnTo>
                    <a:pt x="37236" y="3255"/>
                  </a:lnTo>
                  <a:lnTo>
                    <a:pt x="41084" y="4910"/>
                  </a:lnTo>
                  <a:lnTo>
                    <a:pt x="44931" y="3255"/>
                  </a:lnTo>
                  <a:lnTo>
                    <a:pt x="48793" y="4910"/>
                  </a:lnTo>
                  <a:lnTo>
                    <a:pt x="52641" y="3255"/>
                  </a:lnTo>
                  <a:lnTo>
                    <a:pt x="56488" y="4910"/>
                  </a:lnTo>
                  <a:lnTo>
                    <a:pt x="60350" y="3255"/>
                  </a:lnTo>
                  <a:lnTo>
                    <a:pt x="64198" y="4910"/>
                  </a:lnTo>
                  <a:lnTo>
                    <a:pt x="68059" y="3255"/>
                  </a:lnTo>
                  <a:lnTo>
                    <a:pt x="70610" y="4344"/>
                  </a:lnTo>
                  <a:lnTo>
                    <a:pt x="70610" y="400"/>
                  </a:lnTo>
                  <a:lnTo>
                    <a:pt x="69700" y="0"/>
                  </a:lnTo>
                  <a:lnTo>
                    <a:pt x="66390" y="0"/>
                  </a:lnTo>
                  <a:lnTo>
                    <a:pt x="64198" y="938"/>
                  </a:lnTo>
                  <a:lnTo>
                    <a:pt x="62019" y="0"/>
                  </a:lnTo>
                  <a:lnTo>
                    <a:pt x="58681" y="0"/>
                  </a:lnTo>
                  <a:lnTo>
                    <a:pt x="56502" y="938"/>
                  </a:lnTo>
                  <a:lnTo>
                    <a:pt x="54309" y="0"/>
                  </a:lnTo>
                  <a:lnTo>
                    <a:pt x="50972" y="0"/>
                  </a:lnTo>
                  <a:lnTo>
                    <a:pt x="48793" y="938"/>
                  </a:lnTo>
                  <a:lnTo>
                    <a:pt x="46614" y="0"/>
                  </a:lnTo>
                  <a:lnTo>
                    <a:pt x="43263" y="0"/>
                  </a:lnTo>
                  <a:lnTo>
                    <a:pt x="41084" y="938"/>
                  </a:lnTo>
                  <a:lnTo>
                    <a:pt x="38905" y="0"/>
                  </a:lnTo>
                  <a:lnTo>
                    <a:pt x="35567" y="0"/>
                  </a:lnTo>
                  <a:lnTo>
                    <a:pt x="33375" y="938"/>
                  </a:lnTo>
                  <a:lnTo>
                    <a:pt x="31196" y="0"/>
                  </a:lnTo>
                  <a:lnTo>
                    <a:pt x="27858" y="0"/>
                  </a:lnTo>
                  <a:lnTo>
                    <a:pt x="25679" y="938"/>
                  </a:lnTo>
                  <a:lnTo>
                    <a:pt x="23486" y="0"/>
                  </a:lnTo>
                  <a:lnTo>
                    <a:pt x="20149" y="0"/>
                  </a:lnTo>
                  <a:lnTo>
                    <a:pt x="17970" y="938"/>
                  </a:lnTo>
                  <a:lnTo>
                    <a:pt x="15791" y="0"/>
                  </a:lnTo>
                  <a:lnTo>
                    <a:pt x="12440" y="0"/>
                  </a:lnTo>
                  <a:lnTo>
                    <a:pt x="10261" y="938"/>
                  </a:lnTo>
                  <a:lnTo>
                    <a:pt x="8082" y="0"/>
                  </a:lnTo>
                  <a:lnTo>
                    <a:pt x="4744" y="0"/>
                  </a:lnTo>
                  <a:lnTo>
                    <a:pt x="2552" y="9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5" y="4021824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5" y="2993096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1"/>
                  </a:moveTo>
                  <a:lnTo>
                    <a:pt x="2552" y="1656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1"/>
                  </a:lnTo>
                  <a:lnTo>
                    <a:pt x="64198" y="1656"/>
                  </a:lnTo>
                  <a:lnTo>
                    <a:pt x="60350" y="1"/>
                  </a:lnTo>
                  <a:lnTo>
                    <a:pt x="56502" y="1656"/>
                  </a:lnTo>
                  <a:lnTo>
                    <a:pt x="52641" y="1"/>
                  </a:lnTo>
                  <a:lnTo>
                    <a:pt x="48793" y="1656"/>
                  </a:lnTo>
                  <a:lnTo>
                    <a:pt x="44931" y="1"/>
                  </a:lnTo>
                  <a:lnTo>
                    <a:pt x="41084" y="1656"/>
                  </a:lnTo>
                  <a:lnTo>
                    <a:pt x="37236" y="1"/>
                  </a:lnTo>
                  <a:lnTo>
                    <a:pt x="33375" y="1656"/>
                  </a:lnTo>
                  <a:lnTo>
                    <a:pt x="29527" y="1"/>
                  </a:lnTo>
                  <a:lnTo>
                    <a:pt x="25679" y="1656"/>
                  </a:lnTo>
                  <a:lnTo>
                    <a:pt x="21818" y="1"/>
                  </a:lnTo>
                  <a:lnTo>
                    <a:pt x="17970" y="1656"/>
                  </a:lnTo>
                  <a:lnTo>
                    <a:pt x="14122" y="1"/>
                  </a:lnTo>
                  <a:lnTo>
                    <a:pt x="10261" y="1656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607557" y="5050423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604040" y="5050423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5887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5852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5699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566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6263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6228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5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7012652" y="365551"/>
            <a:ext cx="1129586" cy="1293878"/>
            <a:chOff x="2114725" y="2426875"/>
            <a:chExt cx="236875" cy="271350"/>
          </a:xfrm>
        </p:grpSpPr>
        <p:sp>
          <p:nvSpPr>
            <p:cNvPr id="67" name="Google Shape;67;p13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1340132" y="479174"/>
            <a:ext cx="918362" cy="880648"/>
            <a:chOff x="3539675" y="3134350"/>
            <a:chExt cx="202425" cy="194125"/>
          </a:xfrm>
        </p:grpSpPr>
        <p:sp>
          <p:nvSpPr>
            <p:cNvPr id="71" name="Google Shape;71;p13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2698629" y="3834096"/>
            <a:ext cx="755168" cy="861696"/>
            <a:chOff x="5675225" y="2364450"/>
            <a:chExt cx="190675" cy="217600"/>
          </a:xfrm>
        </p:grpSpPr>
        <p:sp>
          <p:nvSpPr>
            <p:cNvPr id="79" name="Google Shape;79;p13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3"/>
          <p:cNvSpPr txBox="1"/>
          <p:nvPr>
            <p:ph type="ctrTitle"/>
          </p:nvPr>
        </p:nvSpPr>
        <p:spPr>
          <a:xfrm>
            <a:off x="2147275" y="1991825"/>
            <a:ext cx="4849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5" name="Google Shape;85;p13"/>
          <p:cNvGrpSpPr/>
          <p:nvPr/>
        </p:nvGrpSpPr>
        <p:grpSpPr>
          <a:xfrm>
            <a:off x="6996769" y="325541"/>
            <a:ext cx="1129586" cy="1293878"/>
            <a:chOff x="2114725" y="2426875"/>
            <a:chExt cx="236875" cy="271350"/>
          </a:xfrm>
        </p:grpSpPr>
        <p:sp>
          <p:nvSpPr>
            <p:cNvPr id="86" name="Google Shape;86;p13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324249" y="439165"/>
            <a:ext cx="918362" cy="880648"/>
            <a:chOff x="3539675" y="3134350"/>
            <a:chExt cx="202425" cy="194125"/>
          </a:xfrm>
        </p:grpSpPr>
        <p:sp>
          <p:nvSpPr>
            <p:cNvPr id="90" name="Google Shape;90;p13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2682746" y="3794086"/>
            <a:ext cx="755168" cy="861696"/>
            <a:chOff x="5675225" y="2364450"/>
            <a:chExt cx="190675" cy="217600"/>
          </a:xfrm>
        </p:grpSpPr>
        <p:sp>
          <p:nvSpPr>
            <p:cNvPr id="98" name="Google Shape;98;p13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1254575" y="1314900"/>
            <a:ext cx="6634800" cy="2513700"/>
          </a:xfrm>
          <a:prstGeom prst="frame">
            <a:avLst>
              <a:gd fmla="val 1812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 rot="-941926">
            <a:off x="7517092" y="3595913"/>
            <a:ext cx="554706" cy="701618"/>
            <a:chOff x="331200" y="2441000"/>
            <a:chExt cx="144500" cy="182750"/>
          </a:xfrm>
        </p:grpSpPr>
        <p:sp>
          <p:nvSpPr>
            <p:cNvPr id="105" name="Google Shape;105;p13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941926">
            <a:off x="7525336" y="3632103"/>
            <a:ext cx="554706" cy="701618"/>
            <a:chOff x="331200" y="2441000"/>
            <a:chExt cx="144500" cy="182750"/>
          </a:xfrm>
        </p:grpSpPr>
        <p:sp>
          <p:nvSpPr>
            <p:cNvPr id="108" name="Google Shape;108;p13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294888" y="3052607"/>
            <a:ext cx="821675" cy="775444"/>
            <a:chOff x="5333200" y="3132625"/>
            <a:chExt cx="177925" cy="167925"/>
          </a:xfrm>
        </p:grpSpPr>
        <p:sp>
          <p:nvSpPr>
            <p:cNvPr id="111" name="Google Shape;111;p13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3"/>
          <p:cNvGrpSpPr/>
          <p:nvPr/>
        </p:nvGrpSpPr>
        <p:grpSpPr>
          <a:xfrm>
            <a:off x="1279004" y="3018629"/>
            <a:ext cx="821675" cy="775444"/>
            <a:chOff x="5333200" y="3132625"/>
            <a:chExt cx="177925" cy="167925"/>
          </a:xfrm>
        </p:grpSpPr>
        <p:sp>
          <p:nvSpPr>
            <p:cNvPr id="121" name="Google Shape;121;p13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solidFill>
          <a:srgbClr val="6E45B9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132" name="Google Shape;132;p14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4"/>
          <p:cNvSpPr txBox="1"/>
          <p:nvPr>
            <p:ph type="ctrTitle"/>
          </p:nvPr>
        </p:nvSpPr>
        <p:spPr>
          <a:xfrm>
            <a:off x="2111075" y="1735750"/>
            <a:ext cx="4921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2111075" y="2687655"/>
            <a:ext cx="4921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9pPr>
          </a:lstStyle>
          <a:p/>
        </p:txBody>
      </p:sp>
      <p:sp>
        <p:nvSpPr>
          <p:cNvPr id="147" name="Google Shape;147;p14"/>
          <p:cNvSpPr/>
          <p:nvPr/>
        </p:nvSpPr>
        <p:spPr>
          <a:xfrm>
            <a:off x="1963350" y="1657950"/>
            <a:ext cx="5217300" cy="1827600"/>
          </a:xfrm>
          <a:prstGeom prst="frame">
            <a:avLst>
              <a:gd fmla="val 1812" name="adj1"/>
            </a:avLst>
          </a:prstGeom>
          <a:solidFill>
            <a:srgbClr val="FF6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4064716" y="1023071"/>
            <a:ext cx="904746" cy="1004756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272C3B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4043427" y="1011007"/>
            <a:ext cx="904746" cy="1004756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6B9B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5"/>
          <p:cNvGrpSpPr/>
          <p:nvPr/>
        </p:nvGrpSpPr>
        <p:grpSpPr>
          <a:xfrm>
            <a:off x="-59" y="8"/>
            <a:ext cx="9144125" cy="5143481"/>
            <a:chOff x="5616600" y="2361025"/>
            <a:chExt cx="1765275" cy="992950"/>
          </a:xfrm>
        </p:grpSpPr>
        <p:sp>
          <p:nvSpPr>
            <p:cNvPr id="152" name="Google Shape;152;p15"/>
            <p:cNvSpPr/>
            <p:nvPr/>
          </p:nvSpPr>
          <p:spPr>
            <a:xfrm>
              <a:off x="5875875" y="3142625"/>
              <a:ext cx="296875" cy="211350"/>
            </a:xfrm>
            <a:custGeom>
              <a:rect b="b" l="l" r="r" t="t"/>
              <a:pathLst>
                <a:path extrusionOk="0" h="8454" w="11875">
                  <a:moveTo>
                    <a:pt x="4593" y="1517"/>
                  </a:moveTo>
                  <a:lnTo>
                    <a:pt x="6703" y="1972"/>
                  </a:lnTo>
                  <a:lnTo>
                    <a:pt x="6689" y="2110"/>
                  </a:lnTo>
                  <a:lnTo>
                    <a:pt x="6662" y="2262"/>
                  </a:lnTo>
                  <a:lnTo>
                    <a:pt x="6648" y="2331"/>
                  </a:lnTo>
                  <a:lnTo>
                    <a:pt x="6621" y="2372"/>
                  </a:lnTo>
                  <a:lnTo>
                    <a:pt x="6579" y="2414"/>
                  </a:lnTo>
                  <a:lnTo>
                    <a:pt x="6524" y="2414"/>
                  </a:lnTo>
                  <a:lnTo>
                    <a:pt x="5586" y="2303"/>
                  </a:lnTo>
                  <a:lnTo>
                    <a:pt x="4828" y="2207"/>
                  </a:lnTo>
                  <a:lnTo>
                    <a:pt x="4800" y="2179"/>
                  </a:lnTo>
                  <a:lnTo>
                    <a:pt x="4759" y="2110"/>
                  </a:lnTo>
                  <a:lnTo>
                    <a:pt x="4690" y="1890"/>
                  </a:lnTo>
                  <a:lnTo>
                    <a:pt x="4593" y="1517"/>
                  </a:lnTo>
                  <a:close/>
                  <a:moveTo>
                    <a:pt x="4428" y="1531"/>
                  </a:moveTo>
                  <a:lnTo>
                    <a:pt x="4579" y="1917"/>
                  </a:lnTo>
                  <a:lnTo>
                    <a:pt x="4607" y="2027"/>
                  </a:lnTo>
                  <a:lnTo>
                    <a:pt x="4635" y="2138"/>
                  </a:lnTo>
                  <a:lnTo>
                    <a:pt x="4648" y="2220"/>
                  </a:lnTo>
                  <a:lnTo>
                    <a:pt x="4635" y="2234"/>
                  </a:lnTo>
                  <a:lnTo>
                    <a:pt x="4621" y="2248"/>
                  </a:lnTo>
                  <a:lnTo>
                    <a:pt x="3669" y="2717"/>
                  </a:lnTo>
                  <a:lnTo>
                    <a:pt x="3504" y="2800"/>
                  </a:lnTo>
                  <a:lnTo>
                    <a:pt x="3297" y="2938"/>
                  </a:lnTo>
                  <a:lnTo>
                    <a:pt x="3187" y="2993"/>
                  </a:lnTo>
                  <a:lnTo>
                    <a:pt x="3076" y="3048"/>
                  </a:lnTo>
                  <a:lnTo>
                    <a:pt x="2980" y="3076"/>
                  </a:lnTo>
                  <a:lnTo>
                    <a:pt x="2911" y="3089"/>
                  </a:lnTo>
                  <a:lnTo>
                    <a:pt x="2828" y="3062"/>
                  </a:lnTo>
                  <a:lnTo>
                    <a:pt x="2759" y="3007"/>
                  </a:lnTo>
                  <a:lnTo>
                    <a:pt x="2662" y="2924"/>
                  </a:lnTo>
                  <a:lnTo>
                    <a:pt x="2580" y="2841"/>
                  </a:lnTo>
                  <a:lnTo>
                    <a:pt x="2400" y="2648"/>
                  </a:lnTo>
                  <a:lnTo>
                    <a:pt x="2276" y="2510"/>
                  </a:lnTo>
                  <a:lnTo>
                    <a:pt x="4428" y="1531"/>
                  </a:lnTo>
                  <a:close/>
                  <a:moveTo>
                    <a:pt x="4869" y="2372"/>
                  </a:moveTo>
                  <a:lnTo>
                    <a:pt x="6579" y="2579"/>
                  </a:lnTo>
                  <a:lnTo>
                    <a:pt x="6441" y="3227"/>
                  </a:lnTo>
                  <a:lnTo>
                    <a:pt x="5434" y="2910"/>
                  </a:lnTo>
                  <a:lnTo>
                    <a:pt x="5186" y="2827"/>
                  </a:lnTo>
                  <a:lnTo>
                    <a:pt x="5103" y="2800"/>
                  </a:lnTo>
                  <a:lnTo>
                    <a:pt x="5048" y="2758"/>
                  </a:lnTo>
                  <a:lnTo>
                    <a:pt x="4993" y="2689"/>
                  </a:lnTo>
                  <a:lnTo>
                    <a:pt x="4952" y="2620"/>
                  </a:lnTo>
                  <a:lnTo>
                    <a:pt x="4869" y="2372"/>
                  </a:lnTo>
                  <a:close/>
                  <a:moveTo>
                    <a:pt x="6855" y="2027"/>
                  </a:moveTo>
                  <a:lnTo>
                    <a:pt x="8689" y="2772"/>
                  </a:lnTo>
                  <a:lnTo>
                    <a:pt x="8482" y="3048"/>
                  </a:lnTo>
                  <a:lnTo>
                    <a:pt x="8344" y="3200"/>
                  </a:lnTo>
                  <a:lnTo>
                    <a:pt x="8289" y="3241"/>
                  </a:lnTo>
                  <a:lnTo>
                    <a:pt x="8248" y="3269"/>
                  </a:lnTo>
                  <a:lnTo>
                    <a:pt x="8193" y="3255"/>
                  </a:lnTo>
                  <a:lnTo>
                    <a:pt x="8138" y="3241"/>
                  </a:lnTo>
                  <a:lnTo>
                    <a:pt x="8000" y="3158"/>
                  </a:lnTo>
                  <a:lnTo>
                    <a:pt x="7751" y="3007"/>
                  </a:lnTo>
                  <a:lnTo>
                    <a:pt x="6896" y="2551"/>
                  </a:lnTo>
                  <a:lnTo>
                    <a:pt x="6827" y="2496"/>
                  </a:lnTo>
                  <a:lnTo>
                    <a:pt x="6786" y="2441"/>
                  </a:lnTo>
                  <a:lnTo>
                    <a:pt x="6772" y="2386"/>
                  </a:lnTo>
                  <a:lnTo>
                    <a:pt x="6772" y="2331"/>
                  </a:lnTo>
                  <a:lnTo>
                    <a:pt x="6814" y="2193"/>
                  </a:lnTo>
                  <a:lnTo>
                    <a:pt x="6855" y="2027"/>
                  </a:lnTo>
                  <a:close/>
                  <a:moveTo>
                    <a:pt x="4704" y="2386"/>
                  </a:moveTo>
                  <a:lnTo>
                    <a:pt x="4841" y="2813"/>
                  </a:lnTo>
                  <a:lnTo>
                    <a:pt x="3821" y="3558"/>
                  </a:lnTo>
                  <a:lnTo>
                    <a:pt x="3752" y="3627"/>
                  </a:lnTo>
                  <a:lnTo>
                    <a:pt x="3683" y="3682"/>
                  </a:lnTo>
                  <a:lnTo>
                    <a:pt x="3642" y="3696"/>
                  </a:lnTo>
                  <a:lnTo>
                    <a:pt x="3614" y="3696"/>
                  </a:lnTo>
                  <a:lnTo>
                    <a:pt x="3586" y="3682"/>
                  </a:lnTo>
                  <a:lnTo>
                    <a:pt x="3545" y="3669"/>
                  </a:lnTo>
                  <a:lnTo>
                    <a:pt x="3035" y="3200"/>
                  </a:lnTo>
                  <a:lnTo>
                    <a:pt x="4704" y="2386"/>
                  </a:lnTo>
                  <a:close/>
                  <a:moveTo>
                    <a:pt x="6731" y="2634"/>
                  </a:moveTo>
                  <a:lnTo>
                    <a:pt x="7434" y="3007"/>
                  </a:lnTo>
                  <a:lnTo>
                    <a:pt x="8138" y="3379"/>
                  </a:lnTo>
                  <a:lnTo>
                    <a:pt x="7655" y="3917"/>
                  </a:lnTo>
                  <a:lnTo>
                    <a:pt x="6689" y="3351"/>
                  </a:lnTo>
                  <a:lnTo>
                    <a:pt x="6662" y="3324"/>
                  </a:lnTo>
                  <a:lnTo>
                    <a:pt x="6634" y="3296"/>
                  </a:lnTo>
                  <a:lnTo>
                    <a:pt x="6607" y="3255"/>
                  </a:lnTo>
                  <a:lnTo>
                    <a:pt x="6607" y="3213"/>
                  </a:lnTo>
                  <a:lnTo>
                    <a:pt x="6593" y="3117"/>
                  </a:lnTo>
                  <a:lnTo>
                    <a:pt x="6607" y="3020"/>
                  </a:lnTo>
                  <a:lnTo>
                    <a:pt x="6676" y="2813"/>
                  </a:lnTo>
                  <a:lnTo>
                    <a:pt x="6731" y="2634"/>
                  </a:lnTo>
                  <a:close/>
                  <a:moveTo>
                    <a:pt x="5062" y="2951"/>
                  </a:moveTo>
                  <a:lnTo>
                    <a:pt x="6221" y="3310"/>
                  </a:lnTo>
                  <a:lnTo>
                    <a:pt x="6276" y="3338"/>
                  </a:lnTo>
                  <a:lnTo>
                    <a:pt x="6317" y="3365"/>
                  </a:lnTo>
                  <a:lnTo>
                    <a:pt x="6345" y="3407"/>
                  </a:lnTo>
                  <a:lnTo>
                    <a:pt x="6372" y="3434"/>
                  </a:lnTo>
                  <a:lnTo>
                    <a:pt x="6386" y="3475"/>
                  </a:lnTo>
                  <a:lnTo>
                    <a:pt x="6386" y="3531"/>
                  </a:lnTo>
                  <a:lnTo>
                    <a:pt x="6386" y="3627"/>
                  </a:lnTo>
                  <a:lnTo>
                    <a:pt x="6358" y="3737"/>
                  </a:lnTo>
                  <a:lnTo>
                    <a:pt x="6317" y="3848"/>
                  </a:lnTo>
                  <a:lnTo>
                    <a:pt x="6276" y="3972"/>
                  </a:lnTo>
                  <a:lnTo>
                    <a:pt x="6248" y="4082"/>
                  </a:lnTo>
                  <a:lnTo>
                    <a:pt x="6055" y="4151"/>
                  </a:lnTo>
                  <a:lnTo>
                    <a:pt x="5807" y="4234"/>
                  </a:lnTo>
                  <a:lnTo>
                    <a:pt x="5683" y="4262"/>
                  </a:lnTo>
                  <a:lnTo>
                    <a:pt x="5572" y="4262"/>
                  </a:lnTo>
                  <a:lnTo>
                    <a:pt x="5531" y="4248"/>
                  </a:lnTo>
                  <a:lnTo>
                    <a:pt x="5490" y="4234"/>
                  </a:lnTo>
                  <a:lnTo>
                    <a:pt x="5462" y="4206"/>
                  </a:lnTo>
                  <a:lnTo>
                    <a:pt x="5448" y="4165"/>
                  </a:lnTo>
                  <a:lnTo>
                    <a:pt x="5062" y="2951"/>
                  </a:lnTo>
                  <a:close/>
                  <a:moveTo>
                    <a:pt x="4897" y="2965"/>
                  </a:moveTo>
                  <a:lnTo>
                    <a:pt x="5324" y="4289"/>
                  </a:lnTo>
                  <a:lnTo>
                    <a:pt x="4317" y="4303"/>
                  </a:lnTo>
                  <a:lnTo>
                    <a:pt x="4235" y="4289"/>
                  </a:lnTo>
                  <a:lnTo>
                    <a:pt x="4152" y="4248"/>
                  </a:lnTo>
                  <a:lnTo>
                    <a:pt x="4083" y="4179"/>
                  </a:lnTo>
                  <a:lnTo>
                    <a:pt x="4000" y="4110"/>
                  </a:lnTo>
                  <a:lnTo>
                    <a:pt x="3849" y="3958"/>
                  </a:lnTo>
                  <a:lnTo>
                    <a:pt x="3724" y="3820"/>
                  </a:lnTo>
                  <a:lnTo>
                    <a:pt x="4897" y="2965"/>
                  </a:lnTo>
                  <a:close/>
                  <a:moveTo>
                    <a:pt x="6552" y="3448"/>
                  </a:moveTo>
                  <a:lnTo>
                    <a:pt x="7558" y="4027"/>
                  </a:lnTo>
                  <a:lnTo>
                    <a:pt x="7089" y="4537"/>
                  </a:lnTo>
                  <a:lnTo>
                    <a:pt x="6427" y="4124"/>
                  </a:lnTo>
                  <a:lnTo>
                    <a:pt x="6414" y="4110"/>
                  </a:lnTo>
                  <a:lnTo>
                    <a:pt x="6414" y="4082"/>
                  </a:lnTo>
                  <a:lnTo>
                    <a:pt x="6414" y="4013"/>
                  </a:lnTo>
                  <a:lnTo>
                    <a:pt x="6455" y="3806"/>
                  </a:lnTo>
                  <a:lnTo>
                    <a:pt x="6552" y="3448"/>
                  </a:lnTo>
                  <a:close/>
                  <a:moveTo>
                    <a:pt x="8813" y="2855"/>
                  </a:moveTo>
                  <a:lnTo>
                    <a:pt x="9820" y="4606"/>
                  </a:lnTo>
                  <a:lnTo>
                    <a:pt x="9696" y="4648"/>
                  </a:lnTo>
                  <a:lnTo>
                    <a:pt x="9572" y="4703"/>
                  </a:lnTo>
                  <a:lnTo>
                    <a:pt x="9461" y="4703"/>
                  </a:lnTo>
                  <a:lnTo>
                    <a:pt x="9406" y="4689"/>
                  </a:lnTo>
                  <a:lnTo>
                    <a:pt x="9365" y="4648"/>
                  </a:lnTo>
                  <a:lnTo>
                    <a:pt x="8772" y="3917"/>
                  </a:lnTo>
                  <a:lnTo>
                    <a:pt x="8524" y="3669"/>
                  </a:lnTo>
                  <a:lnTo>
                    <a:pt x="8400" y="3503"/>
                  </a:lnTo>
                  <a:lnTo>
                    <a:pt x="8358" y="3448"/>
                  </a:lnTo>
                  <a:lnTo>
                    <a:pt x="8344" y="3393"/>
                  </a:lnTo>
                  <a:lnTo>
                    <a:pt x="8358" y="3338"/>
                  </a:lnTo>
                  <a:lnTo>
                    <a:pt x="8400" y="3269"/>
                  </a:lnTo>
                  <a:lnTo>
                    <a:pt x="8551" y="3117"/>
                  </a:lnTo>
                  <a:lnTo>
                    <a:pt x="8813" y="2855"/>
                  </a:lnTo>
                  <a:close/>
                  <a:moveTo>
                    <a:pt x="2180" y="2634"/>
                  </a:moveTo>
                  <a:lnTo>
                    <a:pt x="2773" y="3172"/>
                  </a:lnTo>
                  <a:lnTo>
                    <a:pt x="2787" y="3186"/>
                  </a:lnTo>
                  <a:lnTo>
                    <a:pt x="2773" y="3213"/>
                  </a:lnTo>
                  <a:lnTo>
                    <a:pt x="2745" y="3282"/>
                  </a:lnTo>
                  <a:lnTo>
                    <a:pt x="2635" y="3489"/>
                  </a:lnTo>
                  <a:lnTo>
                    <a:pt x="2428" y="3806"/>
                  </a:lnTo>
                  <a:lnTo>
                    <a:pt x="1849" y="4772"/>
                  </a:lnTo>
                  <a:lnTo>
                    <a:pt x="1794" y="4855"/>
                  </a:lnTo>
                  <a:lnTo>
                    <a:pt x="1738" y="4896"/>
                  </a:lnTo>
                  <a:lnTo>
                    <a:pt x="1683" y="4924"/>
                  </a:lnTo>
                  <a:lnTo>
                    <a:pt x="1614" y="4937"/>
                  </a:lnTo>
                  <a:lnTo>
                    <a:pt x="1545" y="4924"/>
                  </a:lnTo>
                  <a:lnTo>
                    <a:pt x="1476" y="4896"/>
                  </a:lnTo>
                  <a:lnTo>
                    <a:pt x="1270" y="4841"/>
                  </a:lnTo>
                  <a:lnTo>
                    <a:pt x="2180" y="2634"/>
                  </a:lnTo>
                  <a:close/>
                  <a:moveTo>
                    <a:pt x="6221" y="4248"/>
                  </a:moveTo>
                  <a:lnTo>
                    <a:pt x="6069" y="4965"/>
                  </a:lnTo>
                  <a:lnTo>
                    <a:pt x="5917" y="4965"/>
                  </a:lnTo>
                  <a:lnTo>
                    <a:pt x="5807" y="4951"/>
                  </a:lnTo>
                  <a:lnTo>
                    <a:pt x="5724" y="4924"/>
                  </a:lnTo>
                  <a:lnTo>
                    <a:pt x="5669" y="4868"/>
                  </a:lnTo>
                  <a:lnTo>
                    <a:pt x="5641" y="4799"/>
                  </a:lnTo>
                  <a:lnTo>
                    <a:pt x="5600" y="4703"/>
                  </a:lnTo>
                  <a:lnTo>
                    <a:pt x="5531" y="4427"/>
                  </a:lnTo>
                  <a:lnTo>
                    <a:pt x="6221" y="4248"/>
                  </a:lnTo>
                  <a:close/>
                  <a:moveTo>
                    <a:pt x="5228" y="4455"/>
                  </a:moveTo>
                  <a:lnTo>
                    <a:pt x="5310" y="4468"/>
                  </a:lnTo>
                  <a:lnTo>
                    <a:pt x="5379" y="4496"/>
                  </a:lnTo>
                  <a:lnTo>
                    <a:pt x="5421" y="4565"/>
                  </a:lnTo>
                  <a:lnTo>
                    <a:pt x="5462" y="4634"/>
                  </a:lnTo>
                  <a:lnTo>
                    <a:pt x="5503" y="4813"/>
                  </a:lnTo>
                  <a:lnTo>
                    <a:pt x="5545" y="4992"/>
                  </a:lnTo>
                  <a:lnTo>
                    <a:pt x="5352" y="4979"/>
                  </a:lnTo>
                  <a:lnTo>
                    <a:pt x="5186" y="4951"/>
                  </a:lnTo>
                  <a:lnTo>
                    <a:pt x="5048" y="4910"/>
                  </a:lnTo>
                  <a:lnTo>
                    <a:pt x="4924" y="4855"/>
                  </a:lnTo>
                  <a:lnTo>
                    <a:pt x="4814" y="4786"/>
                  </a:lnTo>
                  <a:lnTo>
                    <a:pt x="4690" y="4703"/>
                  </a:lnTo>
                  <a:lnTo>
                    <a:pt x="4414" y="4455"/>
                  </a:lnTo>
                  <a:close/>
                  <a:moveTo>
                    <a:pt x="8234" y="3503"/>
                  </a:moveTo>
                  <a:lnTo>
                    <a:pt x="9268" y="4772"/>
                  </a:lnTo>
                  <a:lnTo>
                    <a:pt x="8469" y="5034"/>
                  </a:lnTo>
                  <a:lnTo>
                    <a:pt x="7848" y="4124"/>
                  </a:lnTo>
                  <a:lnTo>
                    <a:pt x="7820" y="4082"/>
                  </a:lnTo>
                  <a:lnTo>
                    <a:pt x="7820" y="4041"/>
                  </a:lnTo>
                  <a:lnTo>
                    <a:pt x="7820" y="4000"/>
                  </a:lnTo>
                  <a:lnTo>
                    <a:pt x="7820" y="3958"/>
                  </a:lnTo>
                  <a:lnTo>
                    <a:pt x="7862" y="3875"/>
                  </a:lnTo>
                  <a:lnTo>
                    <a:pt x="7931" y="3793"/>
                  </a:lnTo>
                  <a:lnTo>
                    <a:pt x="8096" y="3641"/>
                  </a:lnTo>
                  <a:lnTo>
                    <a:pt x="8234" y="3503"/>
                  </a:lnTo>
                  <a:close/>
                  <a:moveTo>
                    <a:pt x="2911" y="3296"/>
                  </a:moveTo>
                  <a:lnTo>
                    <a:pt x="3504" y="3834"/>
                  </a:lnTo>
                  <a:lnTo>
                    <a:pt x="2856" y="4937"/>
                  </a:lnTo>
                  <a:lnTo>
                    <a:pt x="2814" y="4992"/>
                  </a:lnTo>
                  <a:lnTo>
                    <a:pt x="2759" y="5048"/>
                  </a:lnTo>
                  <a:lnTo>
                    <a:pt x="2718" y="5089"/>
                  </a:lnTo>
                  <a:lnTo>
                    <a:pt x="2662" y="5103"/>
                  </a:lnTo>
                  <a:lnTo>
                    <a:pt x="2621" y="5130"/>
                  </a:lnTo>
                  <a:lnTo>
                    <a:pt x="2442" y="5130"/>
                  </a:lnTo>
                  <a:lnTo>
                    <a:pt x="2318" y="5103"/>
                  </a:lnTo>
                  <a:lnTo>
                    <a:pt x="2194" y="5061"/>
                  </a:lnTo>
                  <a:lnTo>
                    <a:pt x="2056" y="5020"/>
                  </a:lnTo>
                  <a:lnTo>
                    <a:pt x="1904" y="4979"/>
                  </a:lnTo>
                  <a:lnTo>
                    <a:pt x="2911" y="3296"/>
                  </a:lnTo>
                  <a:close/>
                  <a:moveTo>
                    <a:pt x="6372" y="4275"/>
                  </a:moveTo>
                  <a:lnTo>
                    <a:pt x="6979" y="4661"/>
                  </a:lnTo>
                  <a:lnTo>
                    <a:pt x="6538" y="5158"/>
                  </a:lnTo>
                  <a:lnTo>
                    <a:pt x="6427" y="5103"/>
                  </a:lnTo>
                  <a:lnTo>
                    <a:pt x="6317" y="5061"/>
                  </a:lnTo>
                  <a:lnTo>
                    <a:pt x="6276" y="5034"/>
                  </a:lnTo>
                  <a:lnTo>
                    <a:pt x="6248" y="4992"/>
                  </a:lnTo>
                  <a:lnTo>
                    <a:pt x="6234" y="4951"/>
                  </a:lnTo>
                  <a:lnTo>
                    <a:pt x="6234" y="4896"/>
                  </a:lnTo>
                  <a:lnTo>
                    <a:pt x="6372" y="4275"/>
                  </a:lnTo>
                  <a:close/>
                  <a:moveTo>
                    <a:pt x="7669" y="4137"/>
                  </a:moveTo>
                  <a:lnTo>
                    <a:pt x="8317" y="5089"/>
                  </a:lnTo>
                  <a:lnTo>
                    <a:pt x="7627" y="5310"/>
                  </a:lnTo>
                  <a:lnTo>
                    <a:pt x="7214" y="4675"/>
                  </a:lnTo>
                  <a:lnTo>
                    <a:pt x="7214" y="4661"/>
                  </a:lnTo>
                  <a:lnTo>
                    <a:pt x="7214" y="4634"/>
                  </a:lnTo>
                  <a:lnTo>
                    <a:pt x="7255" y="4579"/>
                  </a:lnTo>
                  <a:lnTo>
                    <a:pt x="7393" y="4413"/>
                  </a:lnTo>
                  <a:lnTo>
                    <a:pt x="7669" y="4137"/>
                  </a:lnTo>
                  <a:close/>
                  <a:moveTo>
                    <a:pt x="3614" y="3944"/>
                  </a:moveTo>
                  <a:lnTo>
                    <a:pt x="4138" y="4413"/>
                  </a:lnTo>
                  <a:lnTo>
                    <a:pt x="3683" y="5296"/>
                  </a:lnTo>
                  <a:lnTo>
                    <a:pt x="3655" y="5323"/>
                  </a:lnTo>
                  <a:lnTo>
                    <a:pt x="3628" y="5337"/>
                  </a:lnTo>
                  <a:lnTo>
                    <a:pt x="3545" y="5351"/>
                  </a:lnTo>
                  <a:lnTo>
                    <a:pt x="3435" y="5337"/>
                  </a:lnTo>
                  <a:lnTo>
                    <a:pt x="3311" y="5310"/>
                  </a:lnTo>
                  <a:lnTo>
                    <a:pt x="3062" y="5241"/>
                  </a:lnTo>
                  <a:lnTo>
                    <a:pt x="2883" y="5199"/>
                  </a:lnTo>
                  <a:lnTo>
                    <a:pt x="3614" y="3944"/>
                  </a:lnTo>
                  <a:close/>
                  <a:moveTo>
                    <a:pt x="7089" y="4772"/>
                  </a:moveTo>
                  <a:lnTo>
                    <a:pt x="7476" y="5351"/>
                  </a:lnTo>
                  <a:lnTo>
                    <a:pt x="6965" y="5517"/>
                  </a:lnTo>
                  <a:lnTo>
                    <a:pt x="6786" y="5365"/>
                  </a:lnTo>
                  <a:lnTo>
                    <a:pt x="6703" y="5282"/>
                  </a:lnTo>
                  <a:lnTo>
                    <a:pt x="6676" y="5241"/>
                  </a:lnTo>
                  <a:lnTo>
                    <a:pt x="6676" y="5227"/>
                  </a:lnTo>
                  <a:lnTo>
                    <a:pt x="7089" y="4772"/>
                  </a:lnTo>
                  <a:close/>
                  <a:moveTo>
                    <a:pt x="4262" y="4524"/>
                  </a:moveTo>
                  <a:lnTo>
                    <a:pt x="4855" y="5061"/>
                  </a:lnTo>
                  <a:lnTo>
                    <a:pt x="4828" y="5199"/>
                  </a:lnTo>
                  <a:lnTo>
                    <a:pt x="4786" y="5379"/>
                  </a:lnTo>
                  <a:lnTo>
                    <a:pt x="4759" y="5461"/>
                  </a:lnTo>
                  <a:lnTo>
                    <a:pt x="4731" y="5530"/>
                  </a:lnTo>
                  <a:lnTo>
                    <a:pt x="4690" y="5572"/>
                  </a:lnTo>
                  <a:lnTo>
                    <a:pt x="4648" y="5572"/>
                  </a:lnTo>
                  <a:lnTo>
                    <a:pt x="3807" y="5392"/>
                  </a:lnTo>
                  <a:lnTo>
                    <a:pt x="4262" y="4524"/>
                  </a:lnTo>
                  <a:close/>
                  <a:moveTo>
                    <a:pt x="6027" y="5117"/>
                  </a:moveTo>
                  <a:lnTo>
                    <a:pt x="5917" y="5627"/>
                  </a:lnTo>
                  <a:lnTo>
                    <a:pt x="5765" y="5144"/>
                  </a:lnTo>
                  <a:lnTo>
                    <a:pt x="5821" y="5130"/>
                  </a:lnTo>
                  <a:lnTo>
                    <a:pt x="5890" y="5130"/>
                  </a:lnTo>
                  <a:lnTo>
                    <a:pt x="6027" y="5117"/>
                  </a:lnTo>
                  <a:close/>
                  <a:moveTo>
                    <a:pt x="6179" y="5144"/>
                  </a:moveTo>
                  <a:lnTo>
                    <a:pt x="6303" y="5199"/>
                  </a:lnTo>
                  <a:lnTo>
                    <a:pt x="6427" y="5268"/>
                  </a:lnTo>
                  <a:lnTo>
                    <a:pt x="6069" y="5668"/>
                  </a:lnTo>
                  <a:lnTo>
                    <a:pt x="6179" y="5144"/>
                  </a:lnTo>
                  <a:close/>
                  <a:moveTo>
                    <a:pt x="5159" y="5130"/>
                  </a:moveTo>
                  <a:lnTo>
                    <a:pt x="5324" y="5144"/>
                  </a:lnTo>
                  <a:lnTo>
                    <a:pt x="5448" y="5158"/>
                  </a:lnTo>
                  <a:lnTo>
                    <a:pt x="5531" y="5186"/>
                  </a:lnTo>
                  <a:lnTo>
                    <a:pt x="5600" y="5241"/>
                  </a:lnTo>
                  <a:lnTo>
                    <a:pt x="5641" y="5296"/>
                  </a:lnTo>
                  <a:lnTo>
                    <a:pt x="5683" y="5392"/>
                  </a:lnTo>
                  <a:lnTo>
                    <a:pt x="5765" y="5682"/>
                  </a:lnTo>
                  <a:lnTo>
                    <a:pt x="5159" y="5130"/>
                  </a:lnTo>
                  <a:close/>
                  <a:moveTo>
                    <a:pt x="6524" y="5420"/>
                  </a:moveTo>
                  <a:lnTo>
                    <a:pt x="6593" y="5434"/>
                  </a:lnTo>
                  <a:lnTo>
                    <a:pt x="6689" y="5489"/>
                  </a:lnTo>
                  <a:lnTo>
                    <a:pt x="6786" y="5572"/>
                  </a:lnTo>
                  <a:lnTo>
                    <a:pt x="6179" y="5765"/>
                  </a:lnTo>
                  <a:lnTo>
                    <a:pt x="6358" y="5572"/>
                  </a:lnTo>
                  <a:lnTo>
                    <a:pt x="6414" y="5489"/>
                  </a:lnTo>
                  <a:lnTo>
                    <a:pt x="6469" y="5448"/>
                  </a:lnTo>
                  <a:lnTo>
                    <a:pt x="6524" y="5420"/>
                  </a:lnTo>
                  <a:close/>
                  <a:moveTo>
                    <a:pt x="4979" y="5172"/>
                  </a:moveTo>
                  <a:lnTo>
                    <a:pt x="5669" y="5792"/>
                  </a:lnTo>
                  <a:lnTo>
                    <a:pt x="4855" y="5627"/>
                  </a:lnTo>
                  <a:lnTo>
                    <a:pt x="4979" y="5172"/>
                  </a:lnTo>
                  <a:close/>
                  <a:moveTo>
                    <a:pt x="6869" y="5723"/>
                  </a:moveTo>
                  <a:lnTo>
                    <a:pt x="6910" y="5751"/>
                  </a:lnTo>
                  <a:lnTo>
                    <a:pt x="6951" y="5792"/>
                  </a:lnTo>
                  <a:lnTo>
                    <a:pt x="6979" y="5848"/>
                  </a:lnTo>
                  <a:lnTo>
                    <a:pt x="7020" y="5972"/>
                  </a:lnTo>
                  <a:lnTo>
                    <a:pt x="7062" y="6096"/>
                  </a:lnTo>
                  <a:lnTo>
                    <a:pt x="6234" y="5916"/>
                  </a:lnTo>
                  <a:lnTo>
                    <a:pt x="6814" y="5723"/>
                  </a:lnTo>
                  <a:close/>
                  <a:moveTo>
                    <a:pt x="4828" y="5779"/>
                  </a:moveTo>
                  <a:lnTo>
                    <a:pt x="5628" y="5944"/>
                  </a:lnTo>
                  <a:lnTo>
                    <a:pt x="4731" y="6234"/>
                  </a:lnTo>
                  <a:lnTo>
                    <a:pt x="4828" y="5779"/>
                  </a:lnTo>
                  <a:close/>
                  <a:moveTo>
                    <a:pt x="7545" y="5517"/>
                  </a:moveTo>
                  <a:lnTo>
                    <a:pt x="7558" y="5544"/>
                  </a:lnTo>
                  <a:lnTo>
                    <a:pt x="7586" y="5558"/>
                  </a:lnTo>
                  <a:lnTo>
                    <a:pt x="7889" y="6275"/>
                  </a:lnTo>
                  <a:lnTo>
                    <a:pt x="7241" y="6137"/>
                  </a:lnTo>
                  <a:lnTo>
                    <a:pt x="7048" y="5654"/>
                  </a:lnTo>
                  <a:lnTo>
                    <a:pt x="7172" y="5599"/>
                  </a:lnTo>
                  <a:lnTo>
                    <a:pt x="7338" y="5544"/>
                  </a:lnTo>
                  <a:lnTo>
                    <a:pt x="7420" y="5517"/>
                  </a:lnTo>
                  <a:close/>
                  <a:moveTo>
                    <a:pt x="8372" y="5227"/>
                  </a:moveTo>
                  <a:lnTo>
                    <a:pt x="8648" y="6441"/>
                  </a:lnTo>
                  <a:lnTo>
                    <a:pt x="8648" y="6441"/>
                  </a:lnTo>
                  <a:lnTo>
                    <a:pt x="8082" y="6316"/>
                  </a:lnTo>
                  <a:lnTo>
                    <a:pt x="7696" y="5448"/>
                  </a:lnTo>
                  <a:lnTo>
                    <a:pt x="8372" y="5227"/>
                  </a:lnTo>
                  <a:close/>
                  <a:moveTo>
                    <a:pt x="3780" y="5544"/>
                  </a:moveTo>
                  <a:lnTo>
                    <a:pt x="4676" y="5737"/>
                  </a:lnTo>
                  <a:lnTo>
                    <a:pt x="4635" y="6041"/>
                  </a:lnTo>
                  <a:lnTo>
                    <a:pt x="4593" y="6206"/>
                  </a:lnTo>
                  <a:lnTo>
                    <a:pt x="4566" y="6275"/>
                  </a:lnTo>
                  <a:lnTo>
                    <a:pt x="4538" y="6303"/>
                  </a:lnTo>
                  <a:lnTo>
                    <a:pt x="3849" y="6523"/>
                  </a:lnTo>
                  <a:lnTo>
                    <a:pt x="3780" y="5544"/>
                  </a:lnTo>
                  <a:close/>
                  <a:moveTo>
                    <a:pt x="9337" y="4924"/>
                  </a:moveTo>
                  <a:lnTo>
                    <a:pt x="9530" y="6634"/>
                  </a:lnTo>
                  <a:lnTo>
                    <a:pt x="9530" y="6634"/>
                  </a:lnTo>
                  <a:lnTo>
                    <a:pt x="8813" y="6468"/>
                  </a:lnTo>
                  <a:lnTo>
                    <a:pt x="8551" y="5296"/>
                  </a:lnTo>
                  <a:lnTo>
                    <a:pt x="8551" y="5254"/>
                  </a:lnTo>
                  <a:lnTo>
                    <a:pt x="8565" y="5213"/>
                  </a:lnTo>
                  <a:lnTo>
                    <a:pt x="8579" y="5172"/>
                  </a:lnTo>
                  <a:lnTo>
                    <a:pt x="8620" y="5144"/>
                  </a:lnTo>
                  <a:lnTo>
                    <a:pt x="8717" y="5089"/>
                  </a:lnTo>
                  <a:lnTo>
                    <a:pt x="8841" y="5048"/>
                  </a:lnTo>
                  <a:lnTo>
                    <a:pt x="9117" y="4979"/>
                  </a:lnTo>
                  <a:lnTo>
                    <a:pt x="9337" y="4924"/>
                  </a:lnTo>
                  <a:close/>
                  <a:moveTo>
                    <a:pt x="6207" y="6068"/>
                  </a:moveTo>
                  <a:lnTo>
                    <a:pt x="7089" y="6261"/>
                  </a:lnTo>
                  <a:lnTo>
                    <a:pt x="6951" y="6758"/>
                  </a:lnTo>
                  <a:lnTo>
                    <a:pt x="6207" y="6068"/>
                  </a:lnTo>
                  <a:close/>
                  <a:moveTo>
                    <a:pt x="2856" y="5351"/>
                  </a:moveTo>
                  <a:lnTo>
                    <a:pt x="3614" y="5517"/>
                  </a:lnTo>
                  <a:lnTo>
                    <a:pt x="3697" y="6496"/>
                  </a:lnTo>
                  <a:lnTo>
                    <a:pt x="3697" y="6523"/>
                  </a:lnTo>
                  <a:lnTo>
                    <a:pt x="3683" y="6551"/>
                  </a:lnTo>
                  <a:lnTo>
                    <a:pt x="3628" y="6606"/>
                  </a:lnTo>
                  <a:lnTo>
                    <a:pt x="3531" y="6647"/>
                  </a:lnTo>
                  <a:lnTo>
                    <a:pt x="3435" y="6675"/>
                  </a:lnTo>
                  <a:lnTo>
                    <a:pt x="3214" y="6730"/>
                  </a:lnTo>
                  <a:lnTo>
                    <a:pt x="3049" y="6772"/>
                  </a:lnTo>
                  <a:lnTo>
                    <a:pt x="2856" y="5351"/>
                  </a:lnTo>
                  <a:close/>
                  <a:moveTo>
                    <a:pt x="9875" y="4744"/>
                  </a:moveTo>
                  <a:lnTo>
                    <a:pt x="10165" y="6772"/>
                  </a:lnTo>
                  <a:lnTo>
                    <a:pt x="9889" y="6730"/>
                  </a:lnTo>
                  <a:lnTo>
                    <a:pt x="9820" y="6703"/>
                  </a:lnTo>
                  <a:lnTo>
                    <a:pt x="9751" y="6689"/>
                  </a:lnTo>
                  <a:lnTo>
                    <a:pt x="9710" y="6661"/>
                  </a:lnTo>
                  <a:lnTo>
                    <a:pt x="9682" y="6620"/>
                  </a:lnTo>
                  <a:lnTo>
                    <a:pt x="9599" y="5889"/>
                  </a:lnTo>
                  <a:lnTo>
                    <a:pt x="9503" y="5034"/>
                  </a:lnTo>
                  <a:lnTo>
                    <a:pt x="9503" y="4951"/>
                  </a:lnTo>
                  <a:lnTo>
                    <a:pt x="9517" y="4896"/>
                  </a:lnTo>
                  <a:lnTo>
                    <a:pt x="9544" y="4855"/>
                  </a:lnTo>
                  <a:lnTo>
                    <a:pt x="9586" y="4827"/>
                  </a:lnTo>
                  <a:lnTo>
                    <a:pt x="9710" y="4786"/>
                  </a:lnTo>
                  <a:lnTo>
                    <a:pt x="9875" y="4744"/>
                  </a:lnTo>
                  <a:close/>
                  <a:moveTo>
                    <a:pt x="5683" y="6096"/>
                  </a:moveTo>
                  <a:lnTo>
                    <a:pt x="4938" y="6923"/>
                  </a:lnTo>
                  <a:lnTo>
                    <a:pt x="4731" y="6399"/>
                  </a:lnTo>
                  <a:lnTo>
                    <a:pt x="5683" y="6096"/>
                  </a:lnTo>
                  <a:close/>
                  <a:moveTo>
                    <a:pt x="1876" y="5130"/>
                  </a:moveTo>
                  <a:lnTo>
                    <a:pt x="2690" y="5310"/>
                  </a:lnTo>
                  <a:lnTo>
                    <a:pt x="2869" y="6565"/>
                  </a:lnTo>
                  <a:lnTo>
                    <a:pt x="2883" y="6661"/>
                  </a:lnTo>
                  <a:lnTo>
                    <a:pt x="2897" y="6744"/>
                  </a:lnTo>
                  <a:lnTo>
                    <a:pt x="2897" y="6772"/>
                  </a:lnTo>
                  <a:lnTo>
                    <a:pt x="2883" y="6799"/>
                  </a:lnTo>
                  <a:lnTo>
                    <a:pt x="2869" y="6827"/>
                  </a:lnTo>
                  <a:lnTo>
                    <a:pt x="2828" y="6854"/>
                  </a:lnTo>
                  <a:lnTo>
                    <a:pt x="2152" y="7061"/>
                  </a:lnTo>
                  <a:lnTo>
                    <a:pt x="1876" y="5130"/>
                  </a:lnTo>
                  <a:close/>
                  <a:moveTo>
                    <a:pt x="5793" y="6206"/>
                  </a:moveTo>
                  <a:lnTo>
                    <a:pt x="5572" y="7199"/>
                  </a:lnTo>
                  <a:lnTo>
                    <a:pt x="5048" y="7034"/>
                  </a:lnTo>
                  <a:lnTo>
                    <a:pt x="5793" y="6206"/>
                  </a:lnTo>
                  <a:close/>
                  <a:moveTo>
                    <a:pt x="1270" y="5006"/>
                  </a:moveTo>
                  <a:lnTo>
                    <a:pt x="1518" y="5048"/>
                  </a:lnTo>
                  <a:lnTo>
                    <a:pt x="1656" y="5075"/>
                  </a:lnTo>
                  <a:lnTo>
                    <a:pt x="1697" y="5103"/>
                  </a:lnTo>
                  <a:lnTo>
                    <a:pt x="1725" y="5144"/>
                  </a:lnTo>
                  <a:lnTo>
                    <a:pt x="1835" y="5930"/>
                  </a:lnTo>
                  <a:lnTo>
                    <a:pt x="1973" y="6909"/>
                  </a:lnTo>
                  <a:lnTo>
                    <a:pt x="1987" y="7047"/>
                  </a:lnTo>
                  <a:lnTo>
                    <a:pt x="1973" y="7089"/>
                  </a:lnTo>
                  <a:lnTo>
                    <a:pt x="1959" y="7130"/>
                  </a:lnTo>
                  <a:lnTo>
                    <a:pt x="1918" y="7144"/>
                  </a:lnTo>
                  <a:lnTo>
                    <a:pt x="1863" y="7158"/>
                  </a:lnTo>
                  <a:lnTo>
                    <a:pt x="1697" y="7213"/>
                  </a:lnTo>
                  <a:lnTo>
                    <a:pt x="1670" y="6937"/>
                  </a:lnTo>
                  <a:lnTo>
                    <a:pt x="1628" y="6661"/>
                  </a:lnTo>
                  <a:lnTo>
                    <a:pt x="1518" y="6096"/>
                  </a:lnTo>
                  <a:lnTo>
                    <a:pt x="1270" y="5006"/>
                  </a:lnTo>
                  <a:close/>
                  <a:moveTo>
                    <a:pt x="6096" y="6178"/>
                  </a:moveTo>
                  <a:lnTo>
                    <a:pt x="6883" y="6896"/>
                  </a:lnTo>
                  <a:lnTo>
                    <a:pt x="6441" y="7254"/>
                  </a:lnTo>
                  <a:lnTo>
                    <a:pt x="6096" y="6178"/>
                  </a:lnTo>
                  <a:close/>
                  <a:moveTo>
                    <a:pt x="5945" y="6234"/>
                  </a:moveTo>
                  <a:lnTo>
                    <a:pt x="6290" y="7296"/>
                  </a:lnTo>
                  <a:lnTo>
                    <a:pt x="5724" y="7240"/>
                  </a:lnTo>
                  <a:lnTo>
                    <a:pt x="5945" y="6234"/>
                  </a:lnTo>
                  <a:close/>
                  <a:moveTo>
                    <a:pt x="4579" y="6441"/>
                  </a:moveTo>
                  <a:lnTo>
                    <a:pt x="4800" y="7020"/>
                  </a:lnTo>
                  <a:lnTo>
                    <a:pt x="4800" y="7061"/>
                  </a:lnTo>
                  <a:lnTo>
                    <a:pt x="4773" y="7116"/>
                  </a:lnTo>
                  <a:lnTo>
                    <a:pt x="4662" y="7254"/>
                  </a:lnTo>
                  <a:lnTo>
                    <a:pt x="4428" y="7475"/>
                  </a:lnTo>
                  <a:lnTo>
                    <a:pt x="3904" y="6661"/>
                  </a:lnTo>
                  <a:lnTo>
                    <a:pt x="4579" y="6441"/>
                  </a:lnTo>
                  <a:close/>
                  <a:moveTo>
                    <a:pt x="7324" y="6303"/>
                  </a:moveTo>
                  <a:lnTo>
                    <a:pt x="7517" y="6344"/>
                  </a:lnTo>
                  <a:lnTo>
                    <a:pt x="7848" y="6427"/>
                  </a:lnTo>
                  <a:lnTo>
                    <a:pt x="7889" y="6441"/>
                  </a:lnTo>
                  <a:lnTo>
                    <a:pt x="7903" y="6482"/>
                  </a:lnTo>
                  <a:lnTo>
                    <a:pt x="7917" y="6523"/>
                  </a:lnTo>
                  <a:lnTo>
                    <a:pt x="7931" y="6578"/>
                  </a:lnTo>
                  <a:lnTo>
                    <a:pt x="7931" y="6730"/>
                  </a:lnTo>
                  <a:lnTo>
                    <a:pt x="7917" y="6896"/>
                  </a:lnTo>
                  <a:lnTo>
                    <a:pt x="7862" y="7254"/>
                  </a:lnTo>
                  <a:lnTo>
                    <a:pt x="7820" y="7502"/>
                  </a:lnTo>
                  <a:lnTo>
                    <a:pt x="7724" y="7447"/>
                  </a:lnTo>
                  <a:lnTo>
                    <a:pt x="7627" y="7378"/>
                  </a:lnTo>
                  <a:lnTo>
                    <a:pt x="7434" y="7213"/>
                  </a:lnTo>
                  <a:lnTo>
                    <a:pt x="7255" y="7034"/>
                  </a:lnTo>
                  <a:lnTo>
                    <a:pt x="7089" y="6868"/>
                  </a:lnTo>
                  <a:lnTo>
                    <a:pt x="7227" y="6316"/>
                  </a:lnTo>
                  <a:lnTo>
                    <a:pt x="7241" y="6316"/>
                  </a:lnTo>
                  <a:lnTo>
                    <a:pt x="7255" y="6303"/>
                  </a:lnTo>
                  <a:close/>
                  <a:moveTo>
                    <a:pt x="6993" y="7006"/>
                  </a:moveTo>
                  <a:lnTo>
                    <a:pt x="7007" y="7020"/>
                  </a:lnTo>
                  <a:lnTo>
                    <a:pt x="7586" y="7544"/>
                  </a:lnTo>
                  <a:lnTo>
                    <a:pt x="6924" y="7654"/>
                  </a:lnTo>
                  <a:lnTo>
                    <a:pt x="6731" y="7696"/>
                  </a:lnTo>
                  <a:lnTo>
                    <a:pt x="6662" y="7696"/>
                  </a:lnTo>
                  <a:lnTo>
                    <a:pt x="6621" y="7682"/>
                  </a:lnTo>
                  <a:lnTo>
                    <a:pt x="6579" y="7654"/>
                  </a:lnTo>
                  <a:lnTo>
                    <a:pt x="6552" y="7599"/>
                  </a:lnTo>
                  <a:lnTo>
                    <a:pt x="6496" y="7420"/>
                  </a:lnTo>
                  <a:lnTo>
                    <a:pt x="6758" y="7171"/>
                  </a:lnTo>
                  <a:lnTo>
                    <a:pt x="6924" y="7047"/>
                  </a:lnTo>
                  <a:lnTo>
                    <a:pt x="6979" y="7020"/>
                  </a:lnTo>
                  <a:lnTo>
                    <a:pt x="6993" y="7006"/>
                  </a:lnTo>
                  <a:close/>
                  <a:moveTo>
                    <a:pt x="8096" y="6482"/>
                  </a:moveTo>
                  <a:lnTo>
                    <a:pt x="8675" y="6606"/>
                  </a:lnTo>
                  <a:lnTo>
                    <a:pt x="8096" y="7778"/>
                  </a:lnTo>
                  <a:lnTo>
                    <a:pt x="8013" y="7709"/>
                  </a:lnTo>
                  <a:lnTo>
                    <a:pt x="7972" y="7682"/>
                  </a:lnTo>
                  <a:lnTo>
                    <a:pt x="7931" y="7640"/>
                  </a:lnTo>
                  <a:lnTo>
                    <a:pt x="7986" y="7530"/>
                  </a:lnTo>
                  <a:lnTo>
                    <a:pt x="8027" y="7392"/>
                  </a:lnTo>
                  <a:lnTo>
                    <a:pt x="8041" y="7240"/>
                  </a:lnTo>
                  <a:lnTo>
                    <a:pt x="8055" y="7089"/>
                  </a:lnTo>
                  <a:lnTo>
                    <a:pt x="8069" y="6758"/>
                  </a:lnTo>
                  <a:lnTo>
                    <a:pt x="8096" y="6482"/>
                  </a:lnTo>
                  <a:close/>
                  <a:moveTo>
                    <a:pt x="4924" y="7158"/>
                  </a:moveTo>
                  <a:lnTo>
                    <a:pt x="5255" y="7240"/>
                  </a:lnTo>
                  <a:lnTo>
                    <a:pt x="5448" y="7296"/>
                  </a:lnTo>
                  <a:lnTo>
                    <a:pt x="5503" y="7323"/>
                  </a:lnTo>
                  <a:lnTo>
                    <a:pt x="5545" y="7365"/>
                  </a:lnTo>
                  <a:lnTo>
                    <a:pt x="5559" y="7406"/>
                  </a:lnTo>
                  <a:lnTo>
                    <a:pt x="5545" y="7475"/>
                  </a:lnTo>
                  <a:lnTo>
                    <a:pt x="5503" y="7654"/>
                  </a:lnTo>
                  <a:lnTo>
                    <a:pt x="5421" y="7958"/>
                  </a:lnTo>
                  <a:lnTo>
                    <a:pt x="4552" y="7571"/>
                  </a:lnTo>
                  <a:lnTo>
                    <a:pt x="4924" y="7158"/>
                  </a:lnTo>
                  <a:close/>
                  <a:moveTo>
                    <a:pt x="5697" y="7392"/>
                  </a:moveTo>
                  <a:lnTo>
                    <a:pt x="5972" y="7406"/>
                  </a:lnTo>
                  <a:lnTo>
                    <a:pt x="6083" y="7420"/>
                  </a:lnTo>
                  <a:lnTo>
                    <a:pt x="6165" y="7433"/>
                  </a:lnTo>
                  <a:lnTo>
                    <a:pt x="6248" y="7475"/>
                  </a:lnTo>
                  <a:lnTo>
                    <a:pt x="6317" y="7530"/>
                  </a:lnTo>
                  <a:lnTo>
                    <a:pt x="6386" y="7613"/>
                  </a:lnTo>
                  <a:lnTo>
                    <a:pt x="6427" y="7751"/>
                  </a:lnTo>
                  <a:lnTo>
                    <a:pt x="5572" y="7958"/>
                  </a:lnTo>
                  <a:lnTo>
                    <a:pt x="5697" y="7392"/>
                  </a:lnTo>
                  <a:close/>
                  <a:moveTo>
                    <a:pt x="3724" y="6730"/>
                  </a:moveTo>
                  <a:lnTo>
                    <a:pt x="3780" y="6758"/>
                  </a:lnTo>
                  <a:lnTo>
                    <a:pt x="3821" y="6799"/>
                  </a:lnTo>
                  <a:lnTo>
                    <a:pt x="3862" y="6854"/>
                  </a:lnTo>
                  <a:lnTo>
                    <a:pt x="3945" y="6992"/>
                  </a:lnTo>
                  <a:lnTo>
                    <a:pt x="4000" y="7102"/>
                  </a:lnTo>
                  <a:lnTo>
                    <a:pt x="4193" y="7365"/>
                  </a:lnTo>
                  <a:lnTo>
                    <a:pt x="4290" y="7516"/>
                  </a:lnTo>
                  <a:lnTo>
                    <a:pt x="4304" y="7571"/>
                  </a:lnTo>
                  <a:lnTo>
                    <a:pt x="4317" y="7599"/>
                  </a:lnTo>
                  <a:lnTo>
                    <a:pt x="4304" y="7613"/>
                  </a:lnTo>
                  <a:lnTo>
                    <a:pt x="4111" y="7847"/>
                  </a:lnTo>
                  <a:lnTo>
                    <a:pt x="4000" y="7958"/>
                  </a:lnTo>
                  <a:lnTo>
                    <a:pt x="3876" y="8040"/>
                  </a:lnTo>
                  <a:lnTo>
                    <a:pt x="3118" y="6923"/>
                  </a:lnTo>
                  <a:lnTo>
                    <a:pt x="3669" y="6744"/>
                  </a:lnTo>
                  <a:lnTo>
                    <a:pt x="3724" y="6730"/>
                  </a:lnTo>
                  <a:close/>
                  <a:moveTo>
                    <a:pt x="4442" y="7696"/>
                  </a:moveTo>
                  <a:lnTo>
                    <a:pt x="4676" y="7778"/>
                  </a:lnTo>
                  <a:lnTo>
                    <a:pt x="5021" y="7930"/>
                  </a:lnTo>
                  <a:lnTo>
                    <a:pt x="5186" y="8013"/>
                  </a:lnTo>
                  <a:lnTo>
                    <a:pt x="5310" y="8095"/>
                  </a:lnTo>
                  <a:lnTo>
                    <a:pt x="5352" y="8137"/>
                  </a:lnTo>
                  <a:lnTo>
                    <a:pt x="5366" y="8178"/>
                  </a:lnTo>
                  <a:lnTo>
                    <a:pt x="5366" y="8220"/>
                  </a:lnTo>
                  <a:lnTo>
                    <a:pt x="5352" y="8261"/>
                  </a:lnTo>
                  <a:lnTo>
                    <a:pt x="5324" y="8275"/>
                  </a:lnTo>
                  <a:lnTo>
                    <a:pt x="5131" y="8275"/>
                  </a:lnTo>
                  <a:lnTo>
                    <a:pt x="4952" y="8247"/>
                  </a:lnTo>
                  <a:lnTo>
                    <a:pt x="4745" y="8220"/>
                  </a:lnTo>
                  <a:lnTo>
                    <a:pt x="4345" y="8137"/>
                  </a:lnTo>
                  <a:lnTo>
                    <a:pt x="4097" y="8082"/>
                  </a:lnTo>
                  <a:lnTo>
                    <a:pt x="4442" y="7696"/>
                  </a:lnTo>
                  <a:close/>
                  <a:moveTo>
                    <a:pt x="9006" y="6661"/>
                  </a:moveTo>
                  <a:lnTo>
                    <a:pt x="9103" y="6675"/>
                  </a:lnTo>
                  <a:lnTo>
                    <a:pt x="9213" y="6703"/>
                  </a:lnTo>
                  <a:lnTo>
                    <a:pt x="9475" y="6772"/>
                  </a:lnTo>
                  <a:lnTo>
                    <a:pt x="8703" y="8344"/>
                  </a:lnTo>
                  <a:lnTo>
                    <a:pt x="8220" y="7889"/>
                  </a:lnTo>
                  <a:lnTo>
                    <a:pt x="8703" y="6896"/>
                  </a:lnTo>
                  <a:lnTo>
                    <a:pt x="8772" y="6785"/>
                  </a:lnTo>
                  <a:lnTo>
                    <a:pt x="8841" y="6703"/>
                  </a:lnTo>
                  <a:lnTo>
                    <a:pt x="8882" y="6675"/>
                  </a:lnTo>
                  <a:lnTo>
                    <a:pt x="8924" y="6661"/>
                  </a:lnTo>
                  <a:close/>
                  <a:moveTo>
                    <a:pt x="2952" y="6965"/>
                  </a:moveTo>
                  <a:lnTo>
                    <a:pt x="3504" y="7778"/>
                  </a:lnTo>
                  <a:lnTo>
                    <a:pt x="3655" y="7985"/>
                  </a:lnTo>
                  <a:lnTo>
                    <a:pt x="3711" y="8054"/>
                  </a:lnTo>
                  <a:lnTo>
                    <a:pt x="3724" y="8123"/>
                  </a:lnTo>
                  <a:lnTo>
                    <a:pt x="3724" y="8192"/>
                  </a:lnTo>
                  <a:lnTo>
                    <a:pt x="3697" y="8261"/>
                  </a:lnTo>
                  <a:lnTo>
                    <a:pt x="3642" y="8344"/>
                  </a:lnTo>
                  <a:lnTo>
                    <a:pt x="3545" y="8440"/>
                  </a:lnTo>
                  <a:lnTo>
                    <a:pt x="2235" y="7199"/>
                  </a:lnTo>
                  <a:lnTo>
                    <a:pt x="2952" y="6965"/>
                  </a:lnTo>
                  <a:close/>
                  <a:moveTo>
                    <a:pt x="7131" y="0"/>
                  </a:moveTo>
                  <a:lnTo>
                    <a:pt x="6827" y="1421"/>
                  </a:lnTo>
                  <a:lnTo>
                    <a:pt x="6786" y="1586"/>
                  </a:lnTo>
                  <a:lnTo>
                    <a:pt x="6745" y="1710"/>
                  </a:lnTo>
                  <a:lnTo>
                    <a:pt x="6717" y="1738"/>
                  </a:lnTo>
                  <a:lnTo>
                    <a:pt x="6689" y="1765"/>
                  </a:lnTo>
                  <a:lnTo>
                    <a:pt x="6662" y="1793"/>
                  </a:lnTo>
                  <a:lnTo>
                    <a:pt x="6538" y="1793"/>
                  </a:lnTo>
                  <a:lnTo>
                    <a:pt x="6427" y="1765"/>
                  </a:lnTo>
                  <a:lnTo>
                    <a:pt x="6276" y="1724"/>
                  </a:lnTo>
                  <a:lnTo>
                    <a:pt x="6096" y="1683"/>
                  </a:lnTo>
                  <a:lnTo>
                    <a:pt x="4552" y="1352"/>
                  </a:lnTo>
                  <a:lnTo>
                    <a:pt x="4524" y="1338"/>
                  </a:lnTo>
                  <a:lnTo>
                    <a:pt x="4497" y="1296"/>
                  </a:lnTo>
                  <a:lnTo>
                    <a:pt x="4442" y="1172"/>
                  </a:lnTo>
                  <a:lnTo>
                    <a:pt x="4386" y="1007"/>
                  </a:lnTo>
                  <a:lnTo>
                    <a:pt x="4317" y="800"/>
                  </a:lnTo>
                  <a:lnTo>
                    <a:pt x="4152" y="138"/>
                  </a:lnTo>
                  <a:lnTo>
                    <a:pt x="4097" y="152"/>
                  </a:lnTo>
                  <a:lnTo>
                    <a:pt x="4069" y="193"/>
                  </a:lnTo>
                  <a:lnTo>
                    <a:pt x="4055" y="235"/>
                  </a:lnTo>
                  <a:lnTo>
                    <a:pt x="4042" y="290"/>
                  </a:lnTo>
                  <a:lnTo>
                    <a:pt x="4042" y="359"/>
                  </a:lnTo>
                  <a:lnTo>
                    <a:pt x="4055" y="428"/>
                  </a:lnTo>
                  <a:lnTo>
                    <a:pt x="4097" y="607"/>
                  </a:lnTo>
                  <a:lnTo>
                    <a:pt x="4166" y="772"/>
                  </a:lnTo>
                  <a:lnTo>
                    <a:pt x="4235" y="952"/>
                  </a:lnTo>
                  <a:lnTo>
                    <a:pt x="4331" y="1186"/>
                  </a:lnTo>
                  <a:lnTo>
                    <a:pt x="4345" y="1255"/>
                  </a:lnTo>
                  <a:lnTo>
                    <a:pt x="4345" y="1310"/>
                  </a:lnTo>
                  <a:lnTo>
                    <a:pt x="4331" y="1352"/>
                  </a:lnTo>
                  <a:lnTo>
                    <a:pt x="4317" y="1393"/>
                  </a:lnTo>
                  <a:lnTo>
                    <a:pt x="4290" y="1434"/>
                  </a:lnTo>
                  <a:lnTo>
                    <a:pt x="4248" y="1462"/>
                  </a:lnTo>
                  <a:lnTo>
                    <a:pt x="4166" y="1517"/>
                  </a:lnTo>
                  <a:lnTo>
                    <a:pt x="4055" y="1559"/>
                  </a:lnTo>
                  <a:lnTo>
                    <a:pt x="3931" y="1600"/>
                  </a:lnTo>
                  <a:lnTo>
                    <a:pt x="3821" y="1641"/>
                  </a:lnTo>
                  <a:lnTo>
                    <a:pt x="3697" y="1683"/>
                  </a:lnTo>
                  <a:lnTo>
                    <a:pt x="2249" y="2345"/>
                  </a:lnTo>
                  <a:lnTo>
                    <a:pt x="2194" y="2358"/>
                  </a:lnTo>
                  <a:lnTo>
                    <a:pt x="2138" y="2358"/>
                  </a:lnTo>
                  <a:lnTo>
                    <a:pt x="2083" y="2345"/>
                  </a:lnTo>
                  <a:lnTo>
                    <a:pt x="2042" y="2317"/>
                  </a:lnTo>
                  <a:lnTo>
                    <a:pt x="1945" y="2234"/>
                  </a:lnTo>
                  <a:lnTo>
                    <a:pt x="1849" y="2110"/>
                  </a:lnTo>
                  <a:lnTo>
                    <a:pt x="1766" y="2000"/>
                  </a:lnTo>
                  <a:lnTo>
                    <a:pt x="1683" y="1890"/>
                  </a:lnTo>
                  <a:lnTo>
                    <a:pt x="1628" y="1848"/>
                  </a:lnTo>
                  <a:lnTo>
                    <a:pt x="1587" y="1821"/>
                  </a:lnTo>
                  <a:lnTo>
                    <a:pt x="1545" y="1807"/>
                  </a:lnTo>
                  <a:lnTo>
                    <a:pt x="1490" y="1807"/>
                  </a:lnTo>
                  <a:lnTo>
                    <a:pt x="1449" y="1821"/>
                  </a:lnTo>
                  <a:lnTo>
                    <a:pt x="1421" y="1848"/>
                  </a:lnTo>
                  <a:lnTo>
                    <a:pt x="1421" y="1890"/>
                  </a:lnTo>
                  <a:lnTo>
                    <a:pt x="1435" y="1931"/>
                  </a:lnTo>
                  <a:lnTo>
                    <a:pt x="1518" y="2041"/>
                  </a:lnTo>
                  <a:lnTo>
                    <a:pt x="1656" y="2165"/>
                  </a:lnTo>
                  <a:lnTo>
                    <a:pt x="1918" y="2400"/>
                  </a:lnTo>
                  <a:lnTo>
                    <a:pt x="2014" y="2483"/>
                  </a:lnTo>
                  <a:lnTo>
                    <a:pt x="2042" y="2510"/>
                  </a:lnTo>
                  <a:lnTo>
                    <a:pt x="2042" y="2524"/>
                  </a:lnTo>
                  <a:lnTo>
                    <a:pt x="1545" y="3779"/>
                  </a:lnTo>
                  <a:lnTo>
                    <a:pt x="1325" y="4331"/>
                  </a:lnTo>
                  <a:lnTo>
                    <a:pt x="1187" y="4661"/>
                  </a:lnTo>
                  <a:lnTo>
                    <a:pt x="1145" y="4772"/>
                  </a:lnTo>
                  <a:lnTo>
                    <a:pt x="1118" y="4799"/>
                  </a:lnTo>
                  <a:lnTo>
                    <a:pt x="1104" y="4813"/>
                  </a:lnTo>
                  <a:lnTo>
                    <a:pt x="828" y="4730"/>
                  </a:lnTo>
                  <a:lnTo>
                    <a:pt x="649" y="4689"/>
                  </a:lnTo>
                  <a:lnTo>
                    <a:pt x="470" y="4634"/>
                  </a:lnTo>
                  <a:lnTo>
                    <a:pt x="290" y="4606"/>
                  </a:lnTo>
                  <a:lnTo>
                    <a:pt x="139" y="4606"/>
                  </a:lnTo>
                  <a:lnTo>
                    <a:pt x="84" y="4620"/>
                  </a:lnTo>
                  <a:lnTo>
                    <a:pt x="42" y="4648"/>
                  </a:lnTo>
                  <a:lnTo>
                    <a:pt x="1" y="4675"/>
                  </a:lnTo>
                  <a:lnTo>
                    <a:pt x="1" y="4730"/>
                  </a:lnTo>
                  <a:lnTo>
                    <a:pt x="1035" y="4951"/>
                  </a:lnTo>
                  <a:lnTo>
                    <a:pt x="1077" y="4979"/>
                  </a:lnTo>
                  <a:lnTo>
                    <a:pt x="1118" y="5034"/>
                  </a:lnTo>
                  <a:lnTo>
                    <a:pt x="1159" y="5103"/>
                  </a:lnTo>
                  <a:lnTo>
                    <a:pt x="1187" y="5199"/>
                  </a:lnTo>
                  <a:lnTo>
                    <a:pt x="1256" y="5448"/>
                  </a:lnTo>
                  <a:lnTo>
                    <a:pt x="1311" y="5723"/>
                  </a:lnTo>
                  <a:lnTo>
                    <a:pt x="1394" y="6289"/>
                  </a:lnTo>
                  <a:lnTo>
                    <a:pt x="1449" y="6647"/>
                  </a:lnTo>
                  <a:lnTo>
                    <a:pt x="1518" y="6909"/>
                  </a:lnTo>
                  <a:lnTo>
                    <a:pt x="1545" y="7020"/>
                  </a:lnTo>
                  <a:lnTo>
                    <a:pt x="1545" y="7102"/>
                  </a:lnTo>
                  <a:lnTo>
                    <a:pt x="1532" y="7171"/>
                  </a:lnTo>
                  <a:lnTo>
                    <a:pt x="1518" y="7213"/>
                  </a:lnTo>
                  <a:lnTo>
                    <a:pt x="1490" y="7240"/>
                  </a:lnTo>
                  <a:lnTo>
                    <a:pt x="1408" y="7296"/>
                  </a:lnTo>
                  <a:lnTo>
                    <a:pt x="1283" y="7351"/>
                  </a:lnTo>
                  <a:lnTo>
                    <a:pt x="139" y="7709"/>
                  </a:lnTo>
                  <a:lnTo>
                    <a:pt x="153" y="7764"/>
                  </a:lnTo>
                  <a:lnTo>
                    <a:pt x="194" y="7792"/>
                  </a:lnTo>
                  <a:lnTo>
                    <a:pt x="249" y="7806"/>
                  </a:lnTo>
                  <a:lnTo>
                    <a:pt x="318" y="7820"/>
                  </a:lnTo>
                  <a:lnTo>
                    <a:pt x="401" y="7806"/>
                  </a:lnTo>
                  <a:lnTo>
                    <a:pt x="484" y="7792"/>
                  </a:lnTo>
                  <a:lnTo>
                    <a:pt x="690" y="7737"/>
                  </a:lnTo>
                  <a:lnTo>
                    <a:pt x="897" y="7668"/>
                  </a:lnTo>
                  <a:lnTo>
                    <a:pt x="1090" y="7585"/>
                  </a:lnTo>
                  <a:lnTo>
                    <a:pt x="1380" y="7475"/>
                  </a:lnTo>
                  <a:lnTo>
                    <a:pt x="1490" y="7433"/>
                  </a:lnTo>
                  <a:lnTo>
                    <a:pt x="1573" y="7420"/>
                  </a:lnTo>
                  <a:lnTo>
                    <a:pt x="1601" y="7420"/>
                  </a:lnTo>
                  <a:lnTo>
                    <a:pt x="1628" y="7447"/>
                  </a:lnTo>
                  <a:lnTo>
                    <a:pt x="1711" y="7530"/>
                  </a:lnTo>
                  <a:lnTo>
                    <a:pt x="1945" y="7889"/>
                  </a:lnTo>
                  <a:lnTo>
                    <a:pt x="2194" y="8233"/>
                  </a:lnTo>
                  <a:lnTo>
                    <a:pt x="2359" y="8454"/>
                  </a:lnTo>
                  <a:lnTo>
                    <a:pt x="2538" y="8454"/>
                  </a:lnTo>
                  <a:lnTo>
                    <a:pt x="2152" y="7902"/>
                  </a:lnTo>
                  <a:lnTo>
                    <a:pt x="1766" y="7351"/>
                  </a:lnTo>
                  <a:lnTo>
                    <a:pt x="1932" y="7296"/>
                  </a:lnTo>
                  <a:lnTo>
                    <a:pt x="1987" y="7282"/>
                  </a:lnTo>
                  <a:lnTo>
                    <a:pt x="2028" y="7282"/>
                  </a:lnTo>
                  <a:lnTo>
                    <a:pt x="2069" y="7296"/>
                  </a:lnTo>
                  <a:lnTo>
                    <a:pt x="2125" y="7309"/>
                  </a:lnTo>
                  <a:lnTo>
                    <a:pt x="2235" y="7420"/>
                  </a:lnTo>
                  <a:lnTo>
                    <a:pt x="2980" y="8123"/>
                  </a:lnTo>
                  <a:lnTo>
                    <a:pt x="3159" y="8261"/>
                  </a:lnTo>
                  <a:lnTo>
                    <a:pt x="3269" y="8357"/>
                  </a:lnTo>
                  <a:lnTo>
                    <a:pt x="3380" y="8454"/>
                  </a:lnTo>
                  <a:lnTo>
                    <a:pt x="3752" y="8454"/>
                  </a:lnTo>
                  <a:lnTo>
                    <a:pt x="3973" y="8220"/>
                  </a:lnTo>
                  <a:lnTo>
                    <a:pt x="5324" y="8413"/>
                  </a:lnTo>
                  <a:lnTo>
                    <a:pt x="5310" y="8454"/>
                  </a:lnTo>
                  <a:lnTo>
                    <a:pt x="5462" y="8454"/>
                  </a:lnTo>
                  <a:lnTo>
                    <a:pt x="5476" y="8440"/>
                  </a:lnTo>
                  <a:lnTo>
                    <a:pt x="5490" y="8454"/>
                  </a:lnTo>
                  <a:lnTo>
                    <a:pt x="5862" y="8454"/>
                  </a:lnTo>
                  <a:lnTo>
                    <a:pt x="5710" y="8385"/>
                  </a:lnTo>
                  <a:lnTo>
                    <a:pt x="5600" y="8302"/>
                  </a:lnTo>
                  <a:lnTo>
                    <a:pt x="5559" y="8261"/>
                  </a:lnTo>
                  <a:lnTo>
                    <a:pt x="5531" y="8220"/>
                  </a:lnTo>
                  <a:lnTo>
                    <a:pt x="5531" y="8178"/>
                  </a:lnTo>
                  <a:lnTo>
                    <a:pt x="5531" y="8137"/>
                  </a:lnTo>
                  <a:lnTo>
                    <a:pt x="6469" y="7902"/>
                  </a:lnTo>
                  <a:lnTo>
                    <a:pt x="6483" y="7916"/>
                  </a:lnTo>
                  <a:lnTo>
                    <a:pt x="6496" y="7944"/>
                  </a:lnTo>
                  <a:lnTo>
                    <a:pt x="6552" y="8082"/>
                  </a:lnTo>
                  <a:lnTo>
                    <a:pt x="6662" y="8454"/>
                  </a:lnTo>
                  <a:lnTo>
                    <a:pt x="6827" y="8454"/>
                  </a:lnTo>
                  <a:lnTo>
                    <a:pt x="6634" y="7861"/>
                  </a:lnTo>
                  <a:lnTo>
                    <a:pt x="7420" y="7723"/>
                  </a:lnTo>
                  <a:lnTo>
                    <a:pt x="7613" y="7696"/>
                  </a:lnTo>
                  <a:lnTo>
                    <a:pt x="7682" y="7696"/>
                  </a:lnTo>
                  <a:lnTo>
                    <a:pt x="7738" y="7709"/>
                  </a:lnTo>
                  <a:lnTo>
                    <a:pt x="7793" y="7737"/>
                  </a:lnTo>
                  <a:lnTo>
                    <a:pt x="7848" y="7778"/>
                  </a:lnTo>
                  <a:lnTo>
                    <a:pt x="8000" y="7902"/>
                  </a:lnTo>
                  <a:lnTo>
                    <a:pt x="7269" y="8454"/>
                  </a:lnTo>
                  <a:lnTo>
                    <a:pt x="7531" y="8454"/>
                  </a:lnTo>
                  <a:lnTo>
                    <a:pt x="7903" y="8178"/>
                  </a:lnTo>
                  <a:lnTo>
                    <a:pt x="8013" y="8109"/>
                  </a:lnTo>
                  <a:lnTo>
                    <a:pt x="8096" y="8082"/>
                  </a:lnTo>
                  <a:lnTo>
                    <a:pt x="8138" y="8068"/>
                  </a:lnTo>
                  <a:lnTo>
                    <a:pt x="8179" y="8082"/>
                  </a:lnTo>
                  <a:lnTo>
                    <a:pt x="8262" y="8123"/>
                  </a:lnTo>
                  <a:lnTo>
                    <a:pt x="8331" y="8178"/>
                  </a:lnTo>
                  <a:lnTo>
                    <a:pt x="8400" y="8261"/>
                  </a:lnTo>
                  <a:lnTo>
                    <a:pt x="8496" y="8344"/>
                  </a:lnTo>
                  <a:lnTo>
                    <a:pt x="8593" y="8440"/>
                  </a:lnTo>
                  <a:lnTo>
                    <a:pt x="8579" y="8454"/>
                  </a:lnTo>
                  <a:lnTo>
                    <a:pt x="8827" y="8454"/>
                  </a:lnTo>
                  <a:lnTo>
                    <a:pt x="8827" y="8440"/>
                  </a:lnTo>
                  <a:lnTo>
                    <a:pt x="8827" y="8371"/>
                  </a:lnTo>
                  <a:lnTo>
                    <a:pt x="8855" y="8289"/>
                  </a:lnTo>
                  <a:lnTo>
                    <a:pt x="8965" y="8082"/>
                  </a:lnTo>
                  <a:lnTo>
                    <a:pt x="9089" y="7889"/>
                  </a:lnTo>
                  <a:lnTo>
                    <a:pt x="9172" y="7737"/>
                  </a:lnTo>
                  <a:lnTo>
                    <a:pt x="9599" y="6896"/>
                  </a:lnTo>
                  <a:lnTo>
                    <a:pt x="9613" y="6868"/>
                  </a:lnTo>
                  <a:lnTo>
                    <a:pt x="9641" y="6840"/>
                  </a:lnTo>
                  <a:lnTo>
                    <a:pt x="9696" y="6827"/>
                  </a:lnTo>
                  <a:lnTo>
                    <a:pt x="9765" y="6813"/>
                  </a:lnTo>
                  <a:lnTo>
                    <a:pt x="9848" y="6827"/>
                  </a:lnTo>
                  <a:lnTo>
                    <a:pt x="10013" y="6882"/>
                  </a:lnTo>
                  <a:lnTo>
                    <a:pt x="10151" y="6923"/>
                  </a:lnTo>
                  <a:lnTo>
                    <a:pt x="9503" y="8454"/>
                  </a:lnTo>
                  <a:lnTo>
                    <a:pt x="9641" y="8454"/>
                  </a:lnTo>
                  <a:lnTo>
                    <a:pt x="9820" y="8054"/>
                  </a:lnTo>
                  <a:lnTo>
                    <a:pt x="9944" y="7806"/>
                  </a:lnTo>
                  <a:lnTo>
                    <a:pt x="9986" y="7696"/>
                  </a:lnTo>
                  <a:lnTo>
                    <a:pt x="10027" y="7558"/>
                  </a:lnTo>
                  <a:lnTo>
                    <a:pt x="10082" y="7406"/>
                  </a:lnTo>
                  <a:lnTo>
                    <a:pt x="10137" y="7268"/>
                  </a:lnTo>
                  <a:lnTo>
                    <a:pt x="10192" y="7144"/>
                  </a:lnTo>
                  <a:lnTo>
                    <a:pt x="10234" y="7089"/>
                  </a:lnTo>
                  <a:lnTo>
                    <a:pt x="10275" y="7047"/>
                  </a:lnTo>
                  <a:lnTo>
                    <a:pt x="10317" y="7020"/>
                  </a:lnTo>
                  <a:lnTo>
                    <a:pt x="10372" y="6992"/>
                  </a:lnTo>
                  <a:lnTo>
                    <a:pt x="10482" y="6992"/>
                  </a:lnTo>
                  <a:lnTo>
                    <a:pt x="10799" y="7075"/>
                  </a:lnTo>
                  <a:lnTo>
                    <a:pt x="11020" y="7144"/>
                  </a:lnTo>
                  <a:lnTo>
                    <a:pt x="11268" y="7199"/>
                  </a:lnTo>
                  <a:lnTo>
                    <a:pt x="11489" y="7240"/>
                  </a:lnTo>
                  <a:lnTo>
                    <a:pt x="11765" y="7240"/>
                  </a:lnTo>
                  <a:lnTo>
                    <a:pt x="11820" y="7213"/>
                  </a:lnTo>
                  <a:lnTo>
                    <a:pt x="11861" y="7185"/>
                  </a:lnTo>
                  <a:lnTo>
                    <a:pt x="11875" y="7130"/>
                  </a:lnTo>
                  <a:lnTo>
                    <a:pt x="10427" y="6827"/>
                  </a:lnTo>
                  <a:lnTo>
                    <a:pt x="10385" y="6799"/>
                  </a:lnTo>
                  <a:lnTo>
                    <a:pt x="10344" y="6772"/>
                  </a:lnTo>
                  <a:lnTo>
                    <a:pt x="10317" y="6716"/>
                  </a:lnTo>
                  <a:lnTo>
                    <a:pt x="10289" y="6647"/>
                  </a:lnTo>
                  <a:lnTo>
                    <a:pt x="10248" y="6482"/>
                  </a:lnTo>
                  <a:lnTo>
                    <a:pt x="10220" y="6289"/>
                  </a:lnTo>
                  <a:lnTo>
                    <a:pt x="10179" y="5903"/>
                  </a:lnTo>
                  <a:lnTo>
                    <a:pt x="10165" y="5627"/>
                  </a:lnTo>
                  <a:lnTo>
                    <a:pt x="10041" y="4827"/>
                  </a:lnTo>
                  <a:lnTo>
                    <a:pt x="10041" y="4730"/>
                  </a:lnTo>
                  <a:lnTo>
                    <a:pt x="10041" y="4703"/>
                  </a:lnTo>
                  <a:lnTo>
                    <a:pt x="10068" y="4689"/>
                  </a:lnTo>
                  <a:lnTo>
                    <a:pt x="10137" y="4661"/>
                  </a:lnTo>
                  <a:lnTo>
                    <a:pt x="10248" y="4620"/>
                  </a:lnTo>
                  <a:lnTo>
                    <a:pt x="11723" y="4151"/>
                  </a:lnTo>
                  <a:lnTo>
                    <a:pt x="11709" y="4110"/>
                  </a:lnTo>
                  <a:lnTo>
                    <a:pt x="11668" y="4068"/>
                  </a:lnTo>
                  <a:lnTo>
                    <a:pt x="11613" y="4055"/>
                  </a:lnTo>
                  <a:lnTo>
                    <a:pt x="11530" y="4055"/>
                  </a:lnTo>
                  <a:lnTo>
                    <a:pt x="11447" y="4068"/>
                  </a:lnTo>
                  <a:lnTo>
                    <a:pt x="11351" y="4082"/>
                  </a:lnTo>
                  <a:lnTo>
                    <a:pt x="11130" y="4151"/>
                  </a:lnTo>
                  <a:lnTo>
                    <a:pt x="10896" y="4220"/>
                  </a:lnTo>
                  <a:lnTo>
                    <a:pt x="10675" y="4303"/>
                  </a:lnTo>
                  <a:lnTo>
                    <a:pt x="10385" y="4413"/>
                  </a:lnTo>
                  <a:lnTo>
                    <a:pt x="10151" y="4510"/>
                  </a:lnTo>
                  <a:lnTo>
                    <a:pt x="10027" y="4537"/>
                  </a:lnTo>
                  <a:lnTo>
                    <a:pt x="9986" y="4537"/>
                  </a:lnTo>
                  <a:lnTo>
                    <a:pt x="9958" y="4524"/>
                  </a:lnTo>
                  <a:lnTo>
                    <a:pt x="9572" y="3848"/>
                  </a:lnTo>
                  <a:lnTo>
                    <a:pt x="9406" y="3613"/>
                  </a:lnTo>
                  <a:lnTo>
                    <a:pt x="9172" y="3255"/>
                  </a:lnTo>
                  <a:lnTo>
                    <a:pt x="9075" y="3076"/>
                  </a:lnTo>
                  <a:lnTo>
                    <a:pt x="8993" y="2910"/>
                  </a:lnTo>
                  <a:lnTo>
                    <a:pt x="8979" y="2827"/>
                  </a:lnTo>
                  <a:lnTo>
                    <a:pt x="8965" y="2758"/>
                  </a:lnTo>
                  <a:lnTo>
                    <a:pt x="8965" y="2717"/>
                  </a:lnTo>
                  <a:lnTo>
                    <a:pt x="8993" y="2676"/>
                  </a:lnTo>
                  <a:lnTo>
                    <a:pt x="10054" y="1490"/>
                  </a:lnTo>
                  <a:lnTo>
                    <a:pt x="10013" y="1462"/>
                  </a:lnTo>
                  <a:lnTo>
                    <a:pt x="9972" y="1462"/>
                  </a:lnTo>
                  <a:lnTo>
                    <a:pt x="9903" y="1476"/>
                  </a:lnTo>
                  <a:lnTo>
                    <a:pt x="9834" y="1517"/>
                  </a:lnTo>
                  <a:lnTo>
                    <a:pt x="9765" y="1572"/>
                  </a:lnTo>
                  <a:lnTo>
                    <a:pt x="9682" y="1641"/>
                  </a:lnTo>
                  <a:lnTo>
                    <a:pt x="9503" y="1821"/>
                  </a:lnTo>
                  <a:lnTo>
                    <a:pt x="9337" y="2014"/>
                  </a:lnTo>
                  <a:lnTo>
                    <a:pt x="9186" y="2207"/>
                  </a:lnTo>
                  <a:lnTo>
                    <a:pt x="8965" y="2469"/>
                  </a:lnTo>
                  <a:lnTo>
                    <a:pt x="8910" y="2524"/>
                  </a:lnTo>
                  <a:lnTo>
                    <a:pt x="8841" y="2565"/>
                  </a:lnTo>
                  <a:lnTo>
                    <a:pt x="8772" y="2579"/>
                  </a:lnTo>
                  <a:lnTo>
                    <a:pt x="8703" y="2593"/>
                  </a:lnTo>
                  <a:lnTo>
                    <a:pt x="8634" y="2593"/>
                  </a:lnTo>
                  <a:lnTo>
                    <a:pt x="8565" y="2579"/>
                  </a:lnTo>
                  <a:lnTo>
                    <a:pt x="8400" y="2538"/>
                  </a:lnTo>
                  <a:lnTo>
                    <a:pt x="8248" y="2469"/>
                  </a:lnTo>
                  <a:lnTo>
                    <a:pt x="8096" y="2386"/>
                  </a:lnTo>
                  <a:lnTo>
                    <a:pt x="7931" y="2303"/>
                  </a:lnTo>
                  <a:lnTo>
                    <a:pt x="7793" y="2234"/>
                  </a:lnTo>
                  <a:lnTo>
                    <a:pt x="6965" y="1903"/>
                  </a:lnTo>
                  <a:lnTo>
                    <a:pt x="6924" y="1876"/>
                  </a:lnTo>
                  <a:lnTo>
                    <a:pt x="6896" y="1834"/>
                  </a:lnTo>
                  <a:lnTo>
                    <a:pt x="6896" y="1793"/>
                  </a:lnTo>
                  <a:lnTo>
                    <a:pt x="6896" y="1752"/>
                  </a:lnTo>
                  <a:lnTo>
                    <a:pt x="6924" y="1655"/>
                  </a:lnTo>
                  <a:lnTo>
                    <a:pt x="6951" y="1559"/>
                  </a:lnTo>
                  <a:lnTo>
                    <a:pt x="7172" y="538"/>
                  </a:lnTo>
                  <a:lnTo>
                    <a:pt x="7227" y="386"/>
                  </a:lnTo>
                  <a:lnTo>
                    <a:pt x="7255" y="290"/>
                  </a:lnTo>
                  <a:lnTo>
                    <a:pt x="7269" y="193"/>
                  </a:lnTo>
                  <a:lnTo>
                    <a:pt x="7282" y="124"/>
                  </a:lnTo>
                  <a:lnTo>
                    <a:pt x="7269" y="55"/>
                  </a:lnTo>
                  <a:lnTo>
                    <a:pt x="7241" y="28"/>
                  </a:lnTo>
                  <a:lnTo>
                    <a:pt x="7214" y="14"/>
                  </a:lnTo>
                  <a:lnTo>
                    <a:pt x="718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616600" y="2361025"/>
              <a:ext cx="472025" cy="678175"/>
            </a:xfrm>
            <a:custGeom>
              <a:rect b="b" l="l" r="r" t="t"/>
              <a:pathLst>
                <a:path extrusionOk="0" h="27127" w="18881">
                  <a:moveTo>
                    <a:pt x="8993" y="979"/>
                  </a:moveTo>
                  <a:lnTo>
                    <a:pt x="12151" y="1986"/>
                  </a:lnTo>
                  <a:lnTo>
                    <a:pt x="12054" y="2179"/>
                  </a:lnTo>
                  <a:lnTo>
                    <a:pt x="12013" y="2289"/>
                  </a:lnTo>
                  <a:lnTo>
                    <a:pt x="11958" y="2372"/>
                  </a:lnTo>
                  <a:lnTo>
                    <a:pt x="11903" y="2455"/>
                  </a:lnTo>
                  <a:lnTo>
                    <a:pt x="11834" y="2524"/>
                  </a:lnTo>
                  <a:lnTo>
                    <a:pt x="11792" y="2538"/>
                  </a:lnTo>
                  <a:lnTo>
                    <a:pt x="11751" y="2551"/>
                  </a:lnTo>
                  <a:lnTo>
                    <a:pt x="11710" y="2565"/>
                  </a:lnTo>
                  <a:lnTo>
                    <a:pt x="11654" y="2551"/>
                  </a:lnTo>
                  <a:lnTo>
                    <a:pt x="10110" y="2317"/>
                  </a:lnTo>
                  <a:lnTo>
                    <a:pt x="9875" y="2303"/>
                  </a:lnTo>
                  <a:lnTo>
                    <a:pt x="9531" y="2276"/>
                  </a:lnTo>
                  <a:lnTo>
                    <a:pt x="9365" y="2262"/>
                  </a:lnTo>
                  <a:lnTo>
                    <a:pt x="9200" y="2234"/>
                  </a:lnTo>
                  <a:lnTo>
                    <a:pt x="9075" y="2193"/>
                  </a:lnTo>
                  <a:lnTo>
                    <a:pt x="9034" y="2165"/>
                  </a:lnTo>
                  <a:lnTo>
                    <a:pt x="8993" y="2138"/>
                  </a:lnTo>
                  <a:lnTo>
                    <a:pt x="8979" y="2110"/>
                  </a:lnTo>
                  <a:lnTo>
                    <a:pt x="8965" y="2069"/>
                  </a:lnTo>
                  <a:lnTo>
                    <a:pt x="8951" y="1931"/>
                  </a:lnTo>
                  <a:lnTo>
                    <a:pt x="8938" y="1765"/>
                  </a:lnTo>
                  <a:lnTo>
                    <a:pt x="8951" y="1586"/>
                  </a:lnTo>
                  <a:lnTo>
                    <a:pt x="8979" y="1227"/>
                  </a:lnTo>
                  <a:lnTo>
                    <a:pt x="8993" y="979"/>
                  </a:lnTo>
                  <a:close/>
                  <a:moveTo>
                    <a:pt x="8744" y="1007"/>
                  </a:moveTo>
                  <a:lnTo>
                    <a:pt x="8758" y="1241"/>
                  </a:lnTo>
                  <a:lnTo>
                    <a:pt x="8786" y="1572"/>
                  </a:lnTo>
                  <a:lnTo>
                    <a:pt x="8800" y="1751"/>
                  </a:lnTo>
                  <a:lnTo>
                    <a:pt x="8800" y="1903"/>
                  </a:lnTo>
                  <a:lnTo>
                    <a:pt x="8772" y="2027"/>
                  </a:lnTo>
                  <a:lnTo>
                    <a:pt x="8758" y="2069"/>
                  </a:lnTo>
                  <a:lnTo>
                    <a:pt x="8744" y="2110"/>
                  </a:lnTo>
                  <a:lnTo>
                    <a:pt x="8676" y="2151"/>
                  </a:lnTo>
                  <a:lnTo>
                    <a:pt x="8579" y="2179"/>
                  </a:lnTo>
                  <a:lnTo>
                    <a:pt x="8455" y="2220"/>
                  </a:lnTo>
                  <a:lnTo>
                    <a:pt x="8317" y="2248"/>
                  </a:lnTo>
                  <a:lnTo>
                    <a:pt x="8041" y="2289"/>
                  </a:lnTo>
                  <a:lnTo>
                    <a:pt x="7848" y="2317"/>
                  </a:lnTo>
                  <a:lnTo>
                    <a:pt x="6303" y="2717"/>
                  </a:lnTo>
                  <a:lnTo>
                    <a:pt x="6221" y="2731"/>
                  </a:lnTo>
                  <a:lnTo>
                    <a:pt x="6110" y="2731"/>
                  </a:lnTo>
                  <a:lnTo>
                    <a:pt x="6055" y="2717"/>
                  </a:lnTo>
                  <a:lnTo>
                    <a:pt x="6014" y="2689"/>
                  </a:lnTo>
                  <a:lnTo>
                    <a:pt x="5972" y="2662"/>
                  </a:lnTo>
                  <a:lnTo>
                    <a:pt x="5904" y="2593"/>
                  </a:lnTo>
                  <a:lnTo>
                    <a:pt x="5848" y="2496"/>
                  </a:lnTo>
                  <a:lnTo>
                    <a:pt x="5793" y="2372"/>
                  </a:lnTo>
                  <a:lnTo>
                    <a:pt x="5738" y="2248"/>
                  </a:lnTo>
                  <a:lnTo>
                    <a:pt x="5669" y="2124"/>
                  </a:lnTo>
                  <a:lnTo>
                    <a:pt x="8744" y="1007"/>
                  </a:lnTo>
                  <a:close/>
                  <a:moveTo>
                    <a:pt x="8717" y="2358"/>
                  </a:moveTo>
                  <a:lnTo>
                    <a:pt x="8717" y="3544"/>
                  </a:lnTo>
                  <a:lnTo>
                    <a:pt x="7834" y="3737"/>
                  </a:lnTo>
                  <a:lnTo>
                    <a:pt x="6924" y="3917"/>
                  </a:lnTo>
                  <a:lnTo>
                    <a:pt x="6855" y="3930"/>
                  </a:lnTo>
                  <a:lnTo>
                    <a:pt x="6786" y="3917"/>
                  </a:lnTo>
                  <a:lnTo>
                    <a:pt x="6717" y="3903"/>
                  </a:lnTo>
                  <a:lnTo>
                    <a:pt x="6662" y="3861"/>
                  </a:lnTo>
                  <a:lnTo>
                    <a:pt x="6607" y="3820"/>
                  </a:lnTo>
                  <a:lnTo>
                    <a:pt x="6552" y="3751"/>
                  </a:lnTo>
                  <a:lnTo>
                    <a:pt x="6455" y="3627"/>
                  </a:lnTo>
                  <a:lnTo>
                    <a:pt x="6372" y="3462"/>
                  </a:lnTo>
                  <a:lnTo>
                    <a:pt x="6303" y="3296"/>
                  </a:lnTo>
                  <a:lnTo>
                    <a:pt x="6235" y="3144"/>
                  </a:lnTo>
                  <a:lnTo>
                    <a:pt x="6166" y="3006"/>
                  </a:lnTo>
                  <a:lnTo>
                    <a:pt x="7448" y="2689"/>
                  </a:lnTo>
                  <a:lnTo>
                    <a:pt x="8717" y="2358"/>
                  </a:lnTo>
                  <a:close/>
                  <a:moveTo>
                    <a:pt x="8993" y="2400"/>
                  </a:moveTo>
                  <a:lnTo>
                    <a:pt x="11668" y="2827"/>
                  </a:lnTo>
                  <a:lnTo>
                    <a:pt x="10979" y="4027"/>
                  </a:lnTo>
                  <a:lnTo>
                    <a:pt x="9200" y="3599"/>
                  </a:lnTo>
                  <a:lnTo>
                    <a:pt x="9131" y="3572"/>
                  </a:lnTo>
                  <a:lnTo>
                    <a:pt x="9075" y="3530"/>
                  </a:lnTo>
                  <a:lnTo>
                    <a:pt x="9034" y="3475"/>
                  </a:lnTo>
                  <a:lnTo>
                    <a:pt x="9007" y="3420"/>
                  </a:lnTo>
                  <a:lnTo>
                    <a:pt x="8979" y="3351"/>
                  </a:lnTo>
                  <a:lnTo>
                    <a:pt x="8965" y="3268"/>
                  </a:lnTo>
                  <a:lnTo>
                    <a:pt x="8951" y="3103"/>
                  </a:lnTo>
                  <a:lnTo>
                    <a:pt x="8951" y="2924"/>
                  </a:lnTo>
                  <a:lnTo>
                    <a:pt x="8979" y="2731"/>
                  </a:lnTo>
                  <a:lnTo>
                    <a:pt x="8993" y="2551"/>
                  </a:lnTo>
                  <a:lnTo>
                    <a:pt x="8993" y="2400"/>
                  </a:lnTo>
                  <a:close/>
                  <a:moveTo>
                    <a:pt x="5435" y="2220"/>
                  </a:moveTo>
                  <a:lnTo>
                    <a:pt x="5559" y="2413"/>
                  </a:lnTo>
                  <a:lnTo>
                    <a:pt x="5628" y="2510"/>
                  </a:lnTo>
                  <a:lnTo>
                    <a:pt x="5697" y="2620"/>
                  </a:lnTo>
                  <a:lnTo>
                    <a:pt x="5752" y="2717"/>
                  </a:lnTo>
                  <a:lnTo>
                    <a:pt x="5766" y="2813"/>
                  </a:lnTo>
                  <a:lnTo>
                    <a:pt x="5766" y="2869"/>
                  </a:lnTo>
                  <a:lnTo>
                    <a:pt x="5752" y="2910"/>
                  </a:lnTo>
                  <a:lnTo>
                    <a:pt x="5724" y="2937"/>
                  </a:lnTo>
                  <a:lnTo>
                    <a:pt x="5683" y="2979"/>
                  </a:lnTo>
                  <a:lnTo>
                    <a:pt x="4428" y="3861"/>
                  </a:lnTo>
                  <a:lnTo>
                    <a:pt x="3380" y="4592"/>
                  </a:lnTo>
                  <a:lnTo>
                    <a:pt x="3366" y="4606"/>
                  </a:lnTo>
                  <a:lnTo>
                    <a:pt x="3325" y="4592"/>
                  </a:lnTo>
                  <a:lnTo>
                    <a:pt x="3200" y="4551"/>
                  </a:lnTo>
                  <a:lnTo>
                    <a:pt x="3049" y="4468"/>
                  </a:lnTo>
                  <a:lnTo>
                    <a:pt x="2883" y="4358"/>
                  </a:lnTo>
                  <a:lnTo>
                    <a:pt x="2345" y="4013"/>
                  </a:lnTo>
                  <a:lnTo>
                    <a:pt x="5435" y="2220"/>
                  </a:lnTo>
                  <a:close/>
                  <a:moveTo>
                    <a:pt x="12372" y="2110"/>
                  </a:moveTo>
                  <a:lnTo>
                    <a:pt x="14978" y="4261"/>
                  </a:lnTo>
                  <a:lnTo>
                    <a:pt x="14813" y="4358"/>
                  </a:lnTo>
                  <a:lnTo>
                    <a:pt x="14592" y="4510"/>
                  </a:lnTo>
                  <a:lnTo>
                    <a:pt x="14482" y="4579"/>
                  </a:lnTo>
                  <a:lnTo>
                    <a:pt x="14385" y="4620"/>
                  </a:lnTo>
                  <a:lnTo>
                    <a:pt x="14288" y="4634"/>
                  </a:lnTo>
                  <a:lnTo>
                    <a:pt x="14261" y="4634"/>
                  </a:lnTo>
                  <a:lnTo>
                    <a:pt x="14233" y="4606"/>
                  </a:lnTo>
                  <a:lnTo>
                    <a:pt x="13309" y="3806"/>
                  </a:lnTo>
                  <a:lnTo>
                    <a:pt x="12234" y="2869"/>
                  </a:lnTo>
                  <a:lnTo>
                    <a:pt x="12151" y="2772"/>
                  </a:lnTo>
                  <a:lnTo>
                    <a:pt x="12123" y="2731"/>
                  </a:lnTo>
                  <a:lnTo>
                    <a:pt x="12096" y="2689"/>
                  </a:lnTo>
                  <a:lnTo>
                    <a:pt x="12096" y="2648"/>
                  </a:lnTo>
                  <a:lnTo>
                    <a:pt x="12096" y="2606"/>
                  </a:lnTo>
                  <a:lnTo>
                    <a:pt x="12123" y="2524"/>
                  </a:lnTo>
                  <a:lnTo>
                    <a:pt x="12165" y="2427"/>
                  </a:lnTo>
                  <a:lnTo>
                    <a:pt x="12234" y="2344"/>
                  </a:lnTo>
                  <a:lnTo>
                    <a:pt x="12303" y="2234"/>
                  </a:lnTo>
                  <a:lnTo>
                    <a:pt x="12372" y="2110"/>
                  </a:lnTo>
                  <a:close/>
                  <a:moveTo>
                    <a:pt x="5945" y="3117"/>
                  </a:moveTo>
                  <a:lnTo>
                    <a:pt x="6483" y="4055"/>
                  </a:lnTo>
                  <a:lnTo>
                    <a:pt x="4924" y="4785"/>
                  </a:lnTo>
                  <a:lnTo>
                    <a:pt x="4704" y="4882"/>
                  </a:lnTo>
                  <a:lnTo>
                    <a:pt x="4524" y="4965"/>
                  </a:lnTo>
                  <a:lnTo>
                    <a:pt x="4387" y="5006"/>
                  </a:lnTo>
                  <a:lnTo>
                    <a:pt x="4262" y="5020"/>
                  </a:lnTo>
                  <a:lnTo>
                    <a:pt x="4138" y="5006"/>
                  </a:lnTo>
                  <a:lnTo>
                    <a:pt x="4000" y="4951"/>
                  </a:lnTo>
                  <a:lnTo>
                    <a:pt x="3835" y="4868"/>
                  </a:lnTo>
                  <a:lnTo>
                    <a:pt x="3614" y="4744"/>
                  </a:lnTo>
                  <a:lnTo>
                    <a:pt x="5945" y="3117"/>
                  </a:lnTo>
                  <a:close/>
                  <a:moveTo>
                    <a:pt x="8717" y="3806"/>
                  </a:moveTo>
                  <a:lnTo>
                    <a:pt x="8717" y="4951"/>
                  </a:lnTo>
                  <a:lnTo>
                    <a:pt x="8096" y="5061"/>
                  </a:lnTo>
                  <a:lnTo>
                    <a:pt x="7448" y="5172"/>
                  </a:lnTo>
                  <a:lnTo>
                    <a:pt x="7434" y="5172"/>
                  </a:lnTo>
                  <a:lnTo>
                    <a:pt x="7393" y="5144"/>
                  </a:lnTo>
                  <a:lnTo>
                    <a:pt x="7310" y="5047"/>
                  </a:lnTo>
                  <a:lnTo>
                    <a:pt x="7227" y="4910"/>
                  </a:lnTo>
                  <a:lnTo>
                    <a:pt x="7131" y="4744"/>
                  </a:lnTo>
                  <a:lnTo>
                    <a:pt x="6965" y="4413"/>
                  </a:lnTo>
                  <a:lnTo>
                    <a:pt x="6841" y="4206"/>
                  </a:lnTo>
                  <a:lnTo>
                    <a:pt x="8717" y="3806"/>
                  </a:lnTo>
                  <a:close/>
                  <a:moveTo>
                    <a:pt x="8993" y="3806"/>
                  </a:moveTo>
                  <a:lnTo>
                    <a:pt x="10841" y="4261"/>
                  </a:lnTo>
                  <a:lnTo>
                    <a:pt x="10248" y="5282"/>
                  </a:lnTo>
                  <a:lnTo>
                    <a:pt x="9034" y="4965"/>
                  </a:lnTo>
                  <a:lnTo>
                    <a:pt x="9020" y="4951"/>
                  </a:lnTo>
                  <a:lnTo>
                    <a:pt x="9007" y="4923"/>
                  </a:lnTo>
                  <a:lnTo>
                    <a:pt x="8979" y="4799"/>
                  </a:lnTo>
                  <a:lnTo>
                    <a:pt x="8979" y="4634"/>
                  </a:lnTo>
                  <a:lnTo>
                    <a:pt x="8979" y="4441"/>
                  </a:lnTo>
                  <a:lnTo>
                    <a:pt x="8993" y="3806"/>
                  </a:lnTo>
                  <a:close/>
                  <a:moveTo>
                    <a:pt x="11916" y="2924"/>
                  </a:moveTo>
                  <a:lnTo>
                    <a:pt x="14040" y="4799"/>
                  </a:lnTo>
                  <a:lnTo>
                    <a:pt x="12992" y="5406"/>
                  </a:lnTo>
                  <a:lnTo>
                    <a:pt x="11379" y="4248"/>
                  </a:lnTo>
                  <a:lnTo>
                    <a:pt x="11323" y="4206"/>
                  </a:lnTo>
                  <a:lnTo>
                    <a:pt x="11296" y="4137"/>
                  </a:lnTo>
                  <a:lnTo>
                    <a:pt x="11282" y="4068"/>
                  </a:lnTo>
                  <a:lnTo>
                    <a:pt x="11296" y="3986"/>
                  </a:lnTo>
                  <a:lnTo>
                    <a:pt x="11310" y="3903"/>
                  </a:lnTo>
                  <a:lnTo>
                    <a:pt x="11351" y="3806"/>
                  </a:lnTo>
                  <a:lnTo>
                    <a:pt x="11448" y="3613"/>
                  </a:lnTo>
                  <a:lnTo>
                    <a:pt x="11572" y="3420"/>
                  </a:lnTo>
                  <a:lnTo>
                    <a:pt x="11696" y="3227"/>
                  </a:lnTo>
                  <a:lnTo>
                    <a:pt x="11820" y="3062"/>
                  </a:lnTo>
                  <a:lnTo>
                    <a:pt x="11916" y="2924"/>
                  </a:lnTo>
                  <a:close/>
                  <a:moveTo>
                    <a:pt x="11075" y="4358"/>
                  </a:moveTo>
                  <a:lnTo>
                    <a:pt x="12744" y="5544"/>
                  </a:lnTo>
                  <a:lnTo>
                    <a:pt x="11930" y="6013"/>
                  </a:lnTo>
                  <a:lnTo>
                    <a:pt x="10496" y="5378"/>
                  </a:lnTo>
                  <a:lnTo>
                    <a:pt x="11075" y="4358"/>
                  </a:lnTo>
                  <a:close/>
                  <a:moveTo>
                    <a:pt x="8993" y="5227"/>
                  </a:moveTo>
                  <a:lnTo>
                    <a:pt x="10110" y="5516"/>
                  </a:lnTo>
                  <a:lnTo>
                    <a:pt x="9668" y="6289"/>
                  </a:lnTo>
                  <a:lnTo>
                    <a:pt x="9282" y="6302"/>
                  </a:lnTo>
                  <a:lnTo>
                    <a:pt x="9172" y="6289"/>
                  </a:lnTo>
                  <a:lnTo>
                    <a:pt x="9089" y="6289"/>
                  </a:lnTo>
                  <a:lnTo>
                    <a:pt x="9020" y="6261"/>
                  </a:lnTo>
                  <a:lnTo>
                    <a:pt x="8993" y="6247"/>
                  </a:lnTo>
                  <a:lnTo>
                    <a:pt x="8993" y="6234"/>
                  </a:lnTo>
                  <a:lnTo>
                    <a:pt x="8993" y="5227"/>
                  </a:lnTo>
                  <a:close/>
                  <a:moveTo>
                    <a:pt x="6579" y="4372"/>
                  </a:moveTo>
                  <a:lnTo>
                    <a:pt x="6648" y="4386"/>
                  </a:lnTo>
                  <a:lnTo>
                    <a:pt x="6703" y="4427"/>
                  </a:lnTo>
                  <a:lnTo>
                    <a:pt x="6772" y="4482"/>
                  </a:lnTo>
                  <a:lnTo>
                    <a:pt x="6814" y="4537"/>
                  </a:lnTo>
                  <a:lnTo>
                    <a:pt x="6869" y="4606"/>
                  </a:lnTo>
                  <a:lnTo>
                    <a:pt x="6952" y="4772"/>
                  </a:lnTo>
                  <a:lnTo>
                    <a:pt x="7034" y="4951"/>
                  </a:lnTo>
                  <a:lnTo>
                    <a:pt x="7117" y="5144"/>
                  </a:lnTo>
                  <a:lnTo>
                    <a:pt x="7214" y="5310"/>
                  </a:lnTo>
                  <a:lnTo>
                    <a:pt x="7131" y="5447"/>
                  </a:lnTo>
                  <a:lnTo>
                    <a:pt x="7034" y="5613"/>
                  </a:lnTo>
                  <a:lnTo>
                    <a:pt x="6938" y="5806"/>
                  </a:lnTo>
                  <a:lnTo>
                    <a:pt x="6828" y="5999"/>
                  </a:lnTo>
                  <a:lnTo>
                    <a:pt x="6703" y="6151"/>
                  </a:lnTo>
                  <a:lnTo>
                    <a:pt x="6634" y="6220"/>
                  </a:lnTo>
                  <a:lnTo>
                    <a:pt x="6579" y="6275"/>
                  </a:lnTo>
                  <a:lnTo>
                    <a:pt x="6510" y="6316"/>
                  </a:lnTo>
                  <a:lnTo>
                    <a:pt x="6455" y="6330"/>
                  </a:lnTo>
                  <a:lnTo>
                    <a:pt x="6386" y="6330"/>
                  </a:lnTo>
                  <a:lnTo>
                    <a:pt x="6317" y="6316"/>
                  </a:lnTo>
                  <a:lnTo>
                    <a:pt x="4497" y="5254"/>
                  </a:lnTo>
                  <a:lnTo>
                    <a:pt x="6317" y="4413"/>
                  </a:lnTo>
                  <a:lnTo>
                    <a:pt x="6414" y="4386"/>
                  </a:lnTo>
                  <a:lnTo>
                    <a:pt x="6497" y="4372"/>
                  </a:lnTo>
                  <a:close/>
                  <a:moveTo>
                    <a:pt x="8717" y="5213"/>
                  </a:moveTo>
                  <a:lnTo>
                    <a:pt x="8717" y="6316"/>
                  </a:lnTo>
                  <a:lnTo>
                    <a:pt x="8538" y="6371"/>
                  </a:lnTo>
                  <a:lnTo>
                    <a:pt x="8455" y="6413"/>
                  </a:lnTo>
                  <a:lnTo>
                    <a:pt x="8372" y="6427"/>
                  </a:lnTo>
                  <a:lnTo>
                    <a:pt x="8289" y="6440"/>
                  </a:lnTo>
                  <a:lnTo>
                    <a:pt x="8207" y="6440"/>
                  </a:lnTo>
                  <a:lnTo>
                    <a:pt x="8138" y="6399"/>
                  </a:lnTo>
                  <a:lnTo>
                    <a:pt x="8110" y="6371"/>
                  </a:lnTo>
                  <a:lnTo>
                    <a:pt x="8083" y="6330"/>
                  </a:lnTo>
                  <a:lnTo>
                    <a:pt x="7545" y="5420"/>
                  </a:lnTo>
                  <a:lnTo>
                    <a:pt x="8717" y="5213"/>
                  </a:lnTo>
                  <a:close/>
                  <a:moveTo>
                    <a:pt x="10427" y="5641"/>
                  </a:moveTo>
                  <a:lnTo>
                    <a:pt x="10482" y="5654"/>
                  </a:lnTo>
                  <a:lnTo>
                    <a:pt x="11654" y="6178"/>
                  </a:lnTo>
                  <a:lnTo>
                    <a:pt x="10689" y="6730"/>
                  </a:lnTo>
                  <a:lnTo>
                    <a:pt x="9931" y="6358"/>
                  </a:lnTo>
                  <a:lnTo>
                    <a:pt x="10027" y="6151"/>
                  </a:lnTo>
                  <a:lnTo>
                    <a:pt x="10151" y="5889"/>
                  </a:lnTo>
                  <a:lnTo>
                    <a:pt x="10234" y="5778"/>
                  </a:lnTo>
                  <a:lnTo>
                    <a:pt x="10303" y="5696"/>
                  </a:lnTo>
                  <a:lnTo>
                    <a:pt x="10344" y="5654"/>
                  </a:lnTo>
                  <a:lnTo>
                    <a:pt x="10386" y="5641"/>
                  </a:lnTo>
                  <a:close/>
                  <a:moveTo>
                    <a:pt x="7352" y="5558"/>
                  </a:moveTo>
                  <a:lnTo>
                    <a:pt x="7945" y="6592"/>
                  </a:lnTo>
                  <a:lnTo>
                    <a:pt x="7779" y="6771"/>
                  </a:lnTo>
                  <a:lnTo>
                    <a:pt x="7696" y="6840"/>
                  </a:lnTo>
                  <a:lnTo>
                    <a:pt x="7627" y="6882"/>
                  </a:lnTo>
                  <a:lnTo>
                    <a:pt x="7572" y="6909"/>
                  </a:lnTo>
                  <a:lnTo>
                    <a:pt x="7503" y="6923"/>
                  </a:lnTo>
                  <a:lnTo>
                    <a:pt x="7379" y="6923"/>
                  </a:lnTo>
                  <a:lnTo>
                    <a:pt x="7310" y="6895"/>
                  </a:lnTo>
                  <a:lnTo>
                    <a:pt x="7255" y="6868"/>
                  </a:lnTo>
                  <a:lnTo>
                    <a:pt x="7103" y="6785"/>
                  </a:lnTo>
                  <a:lnTo>
                    <a:pt x="6924" y="6661"/>
                  </a:lnTo>
                  <a:lnTo>
                    <a:pt x="6703" y="6537"/>
                  </a:lnTo>
                  <a:lnTo>
                    <a:pt x="7352" y="5558"/>
                  </a:lnTo>
                  <a:close/>
                  <a:moveTo>
                    <a:pt x="8717" y="6578"/>
                  </a:moveTo>
                  <a:lnTo>
                    <a:pt x="8717" y="7447"/>
                  </a:lnTo>
                  <a:lnTo>
                    <a:pt x="8620" y="7254"/>
                  </a:lnTo>
                  <a:lnTo>
                    <a:pt x="8510" y="7075"/>
                  </a:lnTo>
                  <a:lnTo>
                    <a:pt x="8276" y="6689"/>
                  </a:lnTo>
                  <a:lnTo>
                    <a:pt x="8386" y="6661"/>
                  </a:lnTo>
                  <a:lnTo>
                    <a:pt x="8510" y="6620"/>
                  </a:lnTo>
                  <a:lnTo>
                    <a:pt x="8717" y="6578"/>
                  </a:lnTo>
                  <a:close/>
                  <a:moveTo>
                    <a:pt x="9531" y="6537"/>
                  </a:moveTo>
                  <a:lnTo>
                    <a:pt x="8993" y="7447"/>
                  </a:lnTo>
                  <a:lnTo>
                    <a:pt x="8993" y="7213"/>
                  </a:lnTo>
                  <a:lnTo>
                    <a:pt x="8979" y="7020"/>
                  </a:lnTo>
                  <a:lnTo>
                    <a:pt x="8979" y="6868"/>
                  </a:lnTo>
                  <a:lnTo>
                    <a:pt x="8979" y="6799"/>
                  </a:lnTo>
                  <a:lnTo>
                    <a:pt x="8993" y="6744"/>
                  </a:lnTo>
                  <a:lnTo>
                    <a:pt x="9007" y="6689"/>
                  </a:lnTo>
                  <a:lnTo>
                    <a:pt x="9048" y="6647"/>
                  </a:lnTo>
                  <a:lnTo>
                    <a:pt x="9089" y="6620"/>
                  </a:lnTo>
                  <a:lnTo>
                    <a:pt x="9144" y="6592"/>
                  </a:lnTo>
                  <a:lnTo>
                    <a:pt x="9213" y="6565"/>
                  </a:lnTo>
                  <a:lnTo>
                    <a:pt x="9296" y="6551"/>
                  </a:lnTo>
                  <a:lnTo>
                    <a:pt x="9531" y="6537"/>
                  </a:lnTo>
                  <a:close/>
                  <a:moveTo>
                    <a:pt x="8083" y="6827"/>
                  </a:moveTo>
                  <a:lnTo>
                    <a:pt x="8524" y="7585"/>
                  </a:lnTo>
                  <a:lnTo>
                    <a:pt x="7793" y="7158"/>
                  </a:lnTo>
                  <a:lnTo>
                    <a:pt x="7848" y="7075"/>
                  </a:lnTo>
                  <a:lnTo>
                    <a:pt x="7931" y="6992"/>
                  </a:lnTo>
                  <a:lnTo>
                    <a:pt x="8083" y="6827"/>
                  </a:lnTo>
                  <a:close/>
                  <a:moveTo>
                    <a:pt x="9862" y="6620"/>
                  </a:moveTo>
                  <a:lnTo>
                    <a:pt x="9958" y="6633"/>
                  </a:lnTo>
                  <a:lnTo>
                    <a:pt x="10055" y="6661"/>
                  </a:lnTo>
                  <a:lnTo>
                    <a:pt x="10151" y="6716"/>
                  </a:lnTo>
                  <a:lnTo>
                    <a:pt x="10248" y="6771"/>
                  </a:lnTo>
                  <a:lnTo>
                    <a:pt x="10427" y="6882"/>
                  </a:lnTo>
                  <a:lnTo>
                    <a:pt x="9227" y="7585"/>
                  </a:lnTo>
                  <a:lnTo>
                    <a:pt x="9724" y="6702"/>
                  </a:lnTo>
                  <a:lnTo>
                    <a:pt x="9751" y="6661"/>
                  </a:lnTo>
                  <a:lnTo>
                    <a:pt x="9793" y="6633"/>
                  </a:lnTo>
                  <a:lnTo>
                    <a:pt x="9820" y="6620"/>
                  </a:lnTo>
                  <a:close/>
                  <a:moveTo>
                    <a:pt x="3449" y="4937"/>
                  </a:moveTo>
                  <a:lnTo>
                    <a:pt x="4083" y="5296"/>
                  </a:lnTo>
                  <a:lnTo>
                    <a:pt x="3656" y="7364"/>
                  </a:lnTo>
                  <a:lnTo>
                    <a:pt x="3628" y="7516"/>
                  </a:lnTo>
                  <a:lnTo>
                    <a:pt x="3614" y="7654"/>
                  </a:lnTo>
                  <a:lnTo>
                    <a:pt x="3587" y="7695"/>
                  </a:lnTo>
                  <a:lnTo>
                    <a:pt x="3559" y="7737"/>
                  </a:lnTo>
                  <a:lnTo>
                    <a:pt x="3504" y="7764"/>
                  </a:lnTo>
                  <a:lnTo>
                    <a:pt x="3435" y="7778"/>
                  </a:lnTo>
                  <a:lnTo>
                    <a:pt x="2276" y="7778"/>
                  </a:lnTo>
                  <a:lnTo>
                    <a:pt x="3449" y="4937"/>
                  </a:lnTo>
                  <a:close/>
                  <a:moveTo>
                    <a:pt x="7683" y="7447"/>
                  </a:moveTo>
                  <a:lnTo>
                    <a:pt x="7752" y="7461"/>
                  </a:lnTo>
                  <a:lnTo>
                    <a:pt x="7820" y="7475"/>
                  </a:lnTo>
                  <a:lnTo>
                    <a:pt x="7972" y="7544"/>
                  </a:lnTo>
                  <a:lnTo>
                    <a:pt x="8386" y="7778"/>
                  </a:lnTo>
                  <a:lnTo>
                    <a:pt x="7034" y="7778"/>
                  </a:lnTo>
                  <a:lnTo>
                    <a:pt x="7255" y="7626"/>
                  </a:lnTo>
                  <a:lnTo>
                    <a:pt x="7421" y="7516"/>
                  </a:lnTo>
                  <a:lnTo>
                    <a:pt x="7489" y="7475"/>
                  </a:lnTo>
                  <a:lnTo>
                    <a:pt x="7558" y="7461"/>
                  </a:lnTo>
                  <a:lnTo>
                    <a:pt x="7627" y="7447"/>
                  </a:lnTo>
                  <a:close/>
                  <a:moveTo>
                    <a:pt x="10648" y="7033"/>
                  </a:moveTo>
                  <a:lnTo>
                    <a:pt x="10841" y="7420"/>
                  </a:lnTo>
                  <a:lnTo>
                    <a:pt x="11034" y="7778"/>
                  </a:lnTo>
                  <a:lnTo>
                    <a:pt x="9351" y="7778"/>
                  </a:lnTo>
                  <a:lnTo>
                    <a:pt x="9668" y="7599"/>
                  </a:lnTo>
                  <a:lnTo>
                    <a:pt x="9999" y="7420"/>
                  </a:lnTo>
                  <a:lnTo>
                    <a:pt x="10648" y="7033"/>
                  </a:lnTo>
                  <a:close/>
                  <a:moveTo>
                    <a:pt x="14151" y="5020"/>
                  </a:moveTo>
                  <a:lnTo>
                    <a:pt x="14537" y="6413"/>
                  </a:lnTo>
                  <a:lnTo>
                    <a:pt x="14937" y="7778"/>
                  </a:lnTo>
                  <a:lnTo>
                    <a:pt x="13833" y="7778"/>
                  </a:lnTo>
                  <a:lnTo>
                    <a:pt x="13585" y="6923"/>
                  </a:lnTo>
                  <a:lnTo>
                    <a:pt x="13337" y="6027"/>
                  </a:lnTo>
                  <a:lnTo>
                    <a:pt x="13309" y="5903"/>
                  </a:lnTo>
                  <a:lnTo>
                    <a:pt x="13296" y="5806"/>
                  </a:lnTo>
                  <a:lnTo>
                    <a:pt x="13282" y="5709"/>
                  </a:lnTo>
                  <a:lnTo>
                    <a:pt x="13296" y="5627"/>
                  </a:lnTo>
                  <a:lnTo>
                    <a:pt x="13323" y="5558"/>
                  </a:lnTo>
                  <a:lnTo>
                    <a:pt x="13351" y="5503"/>
                  </a:lnTo>
                  <a:lnTo>
                    <a:pt x="13392" y="5447"/>
                  </a:lnTo>
                  <a:lnTo>
                    <a:pt x="13447" y="5392"/>
                  </a:lnTo>
                  <a:lnTo>
                    <a:pt x="13571" y="5310"/>
                  </a:lnTo>
                  <a:lnTo>
                    <a:pt x="13737" y="5227"/>
                  </a:lnTo>
                  <a:lnTo>
                    <a:pt x="13930" y="5130"/>
                  </a:lnTo>
                  <a:lnTo>
                    <a:pt x="14151" y="5020"/>
                  </a:lnTo>
                  <a:close/>
                  <a:moveTo>
                    <a:pt x="6662" y="6799"/>
                  </a:moveTo>
                  <a:lnTo>
                    <a:pt x="6731" y="6813"/>
                  </a:lnTo>
                  <a:lnTo>
                    <a:pt x="6855" y="6868"/>
                  </a:lnTo>
                  <a:lnTo>
                    <a:pt x="6979" y="6951"/>
                  </a:lnTo>
                  <a:lnTo>
                    <a:pt x="7103" y="7033"/>
                  </a:lnTo>
                  <a:lnTo>
                    <a:pt x="7241" y="7130"/>
                  </a:lnTo>
                  <a:lnTo>
                    <a:pt x="7365" y="7213"/>
                  </a:lnTo>
                  <a:lnTo>
                    <a:pt x="7103" y="7406"/>
                  </a:lnTo>
                  <a:lnTo>
                    <a:pt x="6869" y="7557"/>
                  </a:lnTo>
                  <a:lnTo>
                    <a:pt x="6662" y="7668"/>
                  </a:lnTo>
                  <a:lnTo>
                    <a:pt x="6455" y="7737"/>
                  </a:lnTo>
                  <a:lnTo>
                    <a:pt x="6235" y="7778"/>
                  </a:lnTo>
                  <a:lnTo>
                    <a:pt x="5986" y="7792"/>
                  </a:lnTo>
                  <a:lnTo>
                    <a:pt x="5710" y="7806"/>
                  </a:lnTo>
                  <a:lnTo>
                    <a:pt x="5379" y="7806"/>
                  </a:lnTo>
                  <a:lnTo>
                    <a:pt x="6359" y="6895"/>
                  </a:lnTo>
                  <a:lnTo>
                    <a:pt x="6428" y="6854"/>
                  </a:lnTo>
                  <a:lnTo>
                    <a:pt x="6483" y="6827"/>
                  </a:lnTo>
                  <a:lnTo>
                    <a:pt x="6538" y="6799"/>
                  </a:lnTo>
                  <a:close/>
                  <a:moveTo>
                    <a:pt x="12978" y="5709"/>
                  </a:moveTo>
                  <a:lnTo>
                    <a:pt x="13571" y="7806"/>
                  </a:lnTo>
                  <a:lnTo>
                    <a:pt x="13392" y="7819"/>
                  </a:lnTo>
                  <a:lnTo>
                    <a:pt x="13296" y="7819"/>
                  </a:lnTo>
                  <a:lnTo>
                    <a:pt x="13213" y="7806"/>
                  </a:lnTo>
                  <a:lnTo>
                    <a:pt x="13185" y="7709"/>
                  </a:lnTo>
                  <a:lnTo>
                    <a:pt x="13158" y="7613"/>
                  </a:lnTo>
                  <a:lnTo>
                    <a:pt x="13047" y="7406"/>
                  </a:lnTo>
                  <a:lnTo>
                    <a:pt x="12909" y="7199"/>
                  </a:lnTo>
                  <a:lnTo>
                    <a:pt x="12758" y="6978"/>
                  </a:lnTo>
                  <a:lnTo>
                    <a:pt x="12413" y="6565"/>
                  </a:lnTo>
                  <a:lnTo>
                    <a:pt x="12247" y="6371"/>
                  </a:lnTo>
                  <a:lnTo>
                    <a:pt x="12123" y="6206"/>
                  </a:lnTo>
                  <a:lnTo>
                    <a:pt x="12978" y="5709"/>
                  </a:lnTo>
                  <a:close/>
                  <a:moveTo>
                    <a:pt x="11820" y="6399"/>
                  </a:moveTo>
                  <a:lnTo>
                    <a:pt x="11889" y="6413"/>
                  </a:lnTo>
                  <a:lnTo>
                    <a:pt x="11958" y="6454"/>
                  </a:lnTo>
                  <a:lnTo>
                    <a:pt x="12041" y="6509"/>
                  </a:lnTo>
                  <a:lnTo>
                    <a:pt x="12123" y="6592"/>
                  </a:lnTo>
                  <a:lnTo>
                    <a:pt x="12206" y="6689"/>
                  </a:lnTo>
                  <a:lnTo>
                    <a:pt x="12372" y="6923"/>
                  </a:lnTo>
                  <a:lnTo>
                    <a:pt x="12551" y="7171"/>
                  </a:lnTo>
                  <a:lnTo>
                    <a:pt x="12703" y="7406"/>
                  </a:lnTo>
                  <a:lnTo>
                    <a:pt x="12923" y="7751"/>
                  </a:lnTo>
                  <a:lnTo>
                    <a:pt x="12744" y="7806"/>
                  </a:lnTo>
                  <a:lnTo>
                    <a:pt x="12551" y="7833"/>
                  </a:lnTo>
                  <a:lnTo>
                    <a:pt x="12137" y="7833"/>
                  </a:lnTo>
                  <a:lnTo>
                    <a:pt x="11710" y="7819"/>
                  </a:lnTo>
                  <a:lnTo>
                    <a:pt x="11323" y="7806"/>
                  </a:lnTo>
                  <a:lnTo>
                    <a:pt x="10896" y="6964"/>
                  </a:lnTo>
                  <a:lnTo>
                    <a:pt x="10896" y="6937"/>
                  </a:lnTo>
                  <a:lnTo>
                    <a:pt x="10910" y="6909"/>
                  </a:lnTo>
                  <a:lnTo>
                    <a:pt x="10992" y="6854"/>
                  </a:lnTo>
                  <a:lnTo>
                    <a:pt x="11117" y="6771"/>
                  </a:lnTo>
                  <a:lnTo>
                    <a:pt x="11268" y="6675"/>
                  </a:lnTo>
                  <a:lnTo>
                    <a:pt x="11765" y="6413"/>
                  </a:lnTo>
                  <a:lnTo>
                    <a:pt x="11820" y="6399"/>
                  </a:lnTo>
                  <a:close/>
                  <a:moveTo>
                    <a:pt x="4318" y="5447"/>
                  </a:moveTo>
                  <a:lnTo>
                    <a:pt x="6303" y="6606"/>
                  </a:lnTo>
                  <a:lnTo>
                    <a:pt x="5076" y="7723"/>
                  </a:lnTo>
                  <a:lnTo>
                    <a:pt x="5035" y="7764"/>
                  </a:lnTo>
                  <a:lnTo>
                    <a:pt x="4966" y="7792"/>
                  </a:lnTo>
                  <a:lnTo>
                    <a:pt x="4897" y="7819"/>
                  </a:lnTo>
                  <a:lnTo>
                    <a:pt x="4828" y="7833"/>
                  </a:lnTo>
                  <a:lnTo>
                    <a:pt x="4662" y="7847"/>
                  </a:lnTo>
                  <a:lnTo>
                    <a:pt x="4483" y="7847"/>
                  </a:lnTo>
                  <a:lnTo>
                    <a:pt x="4124" y="7819"/>
                  </a:lnTo>
                  <a:lnTo>
                    <a:pt x="3835" y="7806"/>
                  </a:lnTo>
                  <a:lnTo>
                    <a:pt x="4318" y="5447"/>
                  </a:lnTo>
                  <a:close/>
                  <a:moveTo>
                    <a:pt x="15130" y="4468"/>
                  </a:moveTo>
                  <a:lnTo>
                    <a:pt x="16302" y="7806"/>
                  </a:lnTo>
                  <a:lnTo>
                    <a:pt x="16068" y="7819"/>
                  </a:lnTo>
                  <a:lnTo>
                    <a:pt x="15723" y="7847"/>
                  </a:lnTo>
                  <a:lnTo>
                    <a:pt x="15557" y="7861"/>
                  </a:lnTo>
                  <a:lnTo>
                    <a:pt x="15406" y="7861"/>
                  </a:lnTo>
                  <a:lnTo>
                    <a:pt x="15281" y="7833"/>
                  </a:lnTo>
                  <a:lnTo>
                    <a:pt x="15240" y="7819"/>
                  </a:lnTo>
                  <a:lnTo>
                    <a:pt x="15199" y="7806"/>
                  </a:lnTo>
                  <a:lnTo>
                    <a:pt x="15157" y="7764"/>
                  </a:lnTo>
                  <a:lnTo>
                    <a:pt x="15130" y="7709"/>
                  </a:lnTo>
                  <a:lnTo>
                    <a:pt x="15061" y="7571"/>
                  </a:lnTo>
                  <a:lnTo>
                    <a:pt x="15019" y="7392"/>
                  </a:lnTo>
                  <a:lnTo>
                    <a:pt x="14964" y="7199"/>
                  </a:lnTo>
                  <a:lnTo>
                    <a:pt x="14895" y="6827"/>
                  </a:lnTo>
                  <a:lnTo>
                    <a:pt x="14840" y="6551"/>
                  </a:lnTo>
                  <a:lnTo>
                    <a:pt x="14413" y="5047"/>
                  </a:lnTo>
                  <a:lnTo>
                    <a:pt x="14413" y="4992"/>
                  </a:lnTo>
                  <a:lnTo>
                    <a:pt x="14413" y="4937"/>
                  </a:lnTo>
                  <a:lnTo>
                    <a:pt x="14426" y="4896"/>
                  </a:lnTo>
                  <a:lnTo>
                    <a:pt x="14454" y="4854"/>
                  </a:lnTo>
                  <a:lnTo>
                    <a:pt x="14550" y="4772"/>
                  </a:lnTo>
                  <a:lnTo>
                    <a:pt x="14661" y="4689"/>
                  </a:lnTo>
                  <a:lnTo>
                    <a:pt x="14785" y="4634"/>
                  </a:lnTo>
                  <a:lnTo>
                    <a:pt x="14909" y="4565"/>
                  </a:lnTo>
                  <a:lnTo>
                    <a:pt x="15130" y="4468"/>
                  </a:lnTo>
                  <a:close/>
                  <a:moveTo>
                    <a:pt x="2152" y="4206"/>
                  </a:moveTo>
                  <a:lnTo>
                    <a:pt x="2387" y="4330"/>
                  </a:lnTo>
                  <a:lnTo>
                    <a:pt x="2759" y="4523"/>
                  </a:lnTo>
                  <a:lnTo>
                    <a:pt x="2938" y="4620"/>
                  </a:lnTo>
                  <a:lnTo>
                    <a:pt x="3076" y="4717"/>
                  </a:lnTo>
                  <a:lnTo>
                    <a:pt x="3173" y="4813"/>
                  </a:lnTo>
                  <a:lnTo>
                    <a:pt x="3187" y="4841"/>
                  </a:lnTo>
                  <a:lnTo>
                    <a:pt x="3187" y="4868"/>
                  </a:lnTo>
                  <a:lnTo>
                    <a:pt x="2539" y="6496"/>
                  </a:lnTo>
                  <a:lnTo>
                    <a:pt x="2442" y="6785"/>
                  </a:lnTo>
                  <a:lnTo>
                    <a:pt x="2318" y="7185"/>
                  </a:lnTo>
                  <a:lnTo>
                    <a:pt x="2249" y="7378"/>
                  </a:lnTo>
                  <a:lnTo>
                    <a:pt x="2180" y="7557"/>
                  </a:lnTo>
                  <a:lnTo>
                    <a:pt x="2097" y="7709"/>
                  </a:lnTo>
                  <a:lnTo>
                    <a:pt x="2056" y="7764"/>
                  </a:lnTo>
                  <a:lnTo>
                    <a:pt x="2001" y="7806"/>
                  </a:lnTo>
                  <a:lnTo>
                    <a:pt x="1959" y="7833"/>
                  </a:lnTo>
                  <a:lnTo>
                    <a:pt x="1890" y="7847"/>
                  </a:lnTo>
                  <a:lnTo>
                    <a:pt x="1739" y="7875"/>
                  </a:lnTo>
                  <a:lnTo>
                    <a:pt x="1546" y="7875"/>
                  </a:lnTo>
                  <a:lnTo>
                    <a:pt x="1325" y="7861"/>
                  </a:lnTo>
                  <a:lnTo>
                    <a:pt x="911" y="7819"/>
                  </a:lnTo>
                  <a:lnTo>
                    <a:pt x="594" y="7806"/>
                  </a:lnTo>
                  <a:lnTo>
                    <a:pt x="2152" y="4206"/>
                  </a:lnTo>
                  <a:close/>
                  <a:moveTo>
                    <a:pt x="8386" y="8054"/>
                  </a:moveTo>
                  <a:lnTo>
                    <a:pt x="7214" y="8730"/>
                  </a:lnTo>
                  <a:lnTo>
                    <a:pt x="6869" y="8054"/>
                  </a:lnTo>
                  <a:close/>
                  <a:moveTo>
                    <a:pt x="11089" y="8054"/>
                  </a:moveTo>
                  <a:lnTo>
                    <a:pt x="10965" y="8978"/>
                  </a:lnTo>
                  <a:lnTo>
                    <a:pt x="10151" y="8523"/>
                  </a:lnTo>
                  <a:lnTo>
                    <a:pt x="9751" y="8288"/>
                  </a:lnTo>
                  <a:lnTo>
                    <a:pt x="9351" y="8054"/>
                  </a:lnTo>
                  <a:close/>
                  <a:moveTo>
                    <a:pt x="12689" y="8054"/>
                  </a:moveTo>
                  <a:lnTo>
                    <a:pt x="12330" y="8495"/>
                  </a:lnTo>
                  <a:lnTo>
                    <a:pt x="11985" y="8950"/>
                  </a:lnTo>
                  <a:lnTo>
                    <a:pt x="11792" y="9199"/>
                  </a:lnTo>
                  <a:lnTo>
                    <a:pt x="11723" y="9268"/>
                  </a:lnTo>
                  <a:lnTo>
                    <a:pt x="11654" y="9309"/>
                  </a:lnTo>
                  <a:lnTo>
                    <a:pt x="11572" y="9309"/>
                  </a:lnTo>
                  <a:lnTo>
                    <a:pt x="11489" y="9281"/>
                  </a:lnTo>
                  <a:lnTo>
                    <a:pt x="11365" y="9212"/>
                  </a:lnTo>
                  <a:lnTo>
                    <a:pt x="11199" y="9116"/>
                  </a:lnTo>
                  <a:lnTo>
                    <a:pt x="11268" y="8537"/>
                  </a:lnTo>
                  <a:lnTo>
                    <a:pt x="11296" y="8357"/>
                  </a:lnTo>
                  <a:lnTo>
                    <a:pt x="11323" y="8206"/>
                  </a:lnTo>
                  <a:lnTo>
                    <a:pt x="11351" y="8095"/>
                  </a:lnTo>
                  <a:lnTo>
                    <a:pt x="11365" y="8068"/>
                  </a:lnTo>
                  <a:lnTo>
                    <a:pt x="11392" y="8054"/>
                  </a:lnTo>
                  <a:close/>
                  <a:moveTo>
                    <a:pt x="6593" y="8054"/>
                  </a:moveTo>
                  <a:lnTo>
                    <a:pt x="6634" y="8150"/>
                  </a:lnTo>
                  <a:lnTo>
                    <a:pt x="6703" y="8261"/>
                  </a:lnTo>
                  <a:lnTo>
                    <a:pt x="6855" y="8523"/>
                  </a:lnTo>
                  <a:lnTo>
                    <a:pt x="6910" y="8647"/>
                  </a:lnTo>
                  <a:lnTo>
                    <a:pt x="6952" y="8771"/>
                  </a:lnTo>
                  <a:lnTo>
                    <a:pt x="6952" y="8812"/>
                  </a:lnTo>
                  <a:lnTo>
                    <a:pt x="6952" y="8854"/>
                  </a:lnTo>
                  <a:lnTo>
                    <a:pt x="6924" y="8895"/>
                  </a:lnTo>
                  <a:lnTo>
                    <a:pt x="6896" y="8923"/>
                  </a:lnTo>
                  <a:lnTo>
                    <a:pt x="5669" y="9626"/>
                  </a:lnTo>
                  <a:lnTo>
                    <a:pt x="5462" y="8854"/>
                  </a:lnTo>
                  <a:lnTo>
                    <a:pt x="5269" y="8054"/>
                  </a:lnTo>
                  <a:close/>
                  <a:moveTo>
                    <a:pt x="8524" y="8288"/>
                  </a:moveTo>
                  <a:lnTo>
                    <a:pt x="7738" y="9626"/>
                  </a:lnTo>
                  <a:lnTo>
                    <a:pt x="7338" y="8964"/>
                  </a:lnTo>
                  <a:lnTo>
                    <a:pt x="8524" y="8288"/>
                  </a:lnTo>
                  <a:close/>
                  <a:moveTo>
                    <a:pt x="9227" y="8288"/>
                  </a:moveTo>
                  <a:lnTo>
                    <a:pt x="10827" y="9212"/>
                  </a:lnTo>
                  <a:lnTo>
                    <a:pt x="10068" y="9750"/>
                  </a:lnTo>
                  <a:lnTo>
                    <a:pt x="9227" y="8288"/>
                  </a:lnTo>
                  <a:close/>
                  <a:moveTo>
                    <a:pt x="8717" y="8412"/>
                  </a:moveTo>
                  <a:lnTo>
                    <a:pt x="8717" y="10247"/>
                  </a:lnTo>
                  <a:lnTo>
                    <a:pt x="7889" y="9833"/>
                  </a:lnTo>
                  <a:lnTo>
                    <a:pt x="8717" y="8412"/>
                  </a:lnTo>
                  <a:close/>
                  <a:moveTo>
                    <a:pt x="8993" y="8412"/>
                  </a:moveTo>
                  <a:lnTo>
                    <a:pt x="9420" y="9143"/>
                  </a:lnTo>
                  <a:lnTo>
                    <a:pt x="9848" y="9888"/>
                  </a:lnTo>
                  <a:lnTo>
                    <a:pt x="8993" y="10260"/>
                  </a:lnTo>
                  <a:lnTo>
                    <a:pt x="8993" y="8412"/>
                  </a:lnTo>
                  <a:close/>
                  <a:moveTo>
                    <a:pt x="13585" y="8054"/>
                  </a:moveTo>
                  <a:lnTo>
                    <a:pt x="13158" y="10260"/>
                  </a:lnTo>
                  <a:lnTo>
                    <a:pt x="11875" y="9516"/>
                  </a:lnTo>
                  <a:lnTo>
                    <a:pt x="12675" y="8481"/>
                  </a:lnTo>
                  <a:lnTo>
                    <a:pt x="12799" y="8344"/>
                  </a:lnTo>
                  <a:lnTo>
                    <a:pt x="12882" y="8233"/>
                  </a:lnTo>
                  <a:lnTo>
                    <a:pt x="12965" y="8164"/>
                  </a:lnTo>
                  <a:lnTo>
                    <a:pt x="13047" y="8109"/>
                  </a:lnTo>
                  <a:lnTo>
                    <a:pt x="13144" y="8082"/>
                  </a:lnTo>
                  <a:lnTo>
                    <a:pt x="13254" y="8068"/>
                  </a:lnTo>
                  <a:lnTo>
                    <a:pt x="13585" y="8054"/>
                  </a:lnTo>
                  <a:close/>
                  <a:moveTo>
                    <a:pt x="4993" y="8054"/>
                  </a:moveTo>
                  <a:lnTo>
                    <a:pt x="5407" y="9654"/>
                  </a:lnTo>
                  <a:lnTo>
                    <a:pt x="5407" y="9695"/>
                  </a:lnTo>
                  <a:lnTo>
                    <a:pt x="5393" y="9750"/>
                  </a:lnTo>
                  <a:lnTo>
                    <a:pt x="5352" y="9805"/>
                  </a:lnTo>
                  <a:lnTo>
                    <a:pt x="5297" y="9861"/>
                  </a:lnTo>
                  <a:lnTo>
                    <a:pt x="5159" y="9971"/>
                  </a:lnTo>
                  <a:lnTo>
                    <a:pt x="4980" y="10081"/>
                  </a:lnTo>
                  <a:lnTo>
                    <a:pt x="4593" y="10274"/>
                  </a:lnTo>
                  <a:lnTo>
                    <a:pt x="4318" y="10412"/>
                  </a:lnTo>
                  <a:lnTo>
                    <a:pt x="3835" y="8054"/>
                  </a:lnTo>
                  <a:close/>
                  <a:moveTo>
                    <a:pt x="11117" y="9447"/>
                  </a:moveTo>
                  <a:lnTo>
                    <a:pt x="11199" y="9461"/>
                  </a:lnTo>
                  <a:lnTo>
                    <a:pt x="11296" y="9502"/>
                  </a:lnTo>
                  <a:lnTo>
                    <a:pt x="11392" y="9543"/>
                  </a:lnTo>
                  <a:lnTo>
                    <a:pt x="11489" y="9599"/>
                  </a:lnTo>
                  <a:lnTo>
                    <a:pt x="10689" y="10812"/>
                  </a:lnTo>
                  <a:lnTo>
                    <a:pt x="10206" y="9971"/>
                  </a:lnTo>
                  <a:lnTo>
                    <a:pt x="10386" y="9833"/>
                  </a:lnTo>
                  <a:lnTo>
                    <a:pt x="10551" y="9695"/>
                  </a:lnTo>
                  <a:lnTo>
                    <a:pt x="10689" y="9585"/>
                  </a:lnTo>
                  <a:lnTo>
                    <a:pt x="10827" y="9502"/>
                  </a:lnTo>
                  <a:lnTo>
                    <a:pt x="10896" y="9474"/>
                  </a:lnTo>
                  <a:lnTo>
                    <a:pt x="10965" y="9461"/>
                  </a:lnTo>
                  <a:lnTo>
                    <a:pt x="11034" y="9447"/>
                  </a:lnTo>
                  <a:close/>
                  <a:moveTo>
                    <a:pt x="14288" y="8026"/>
                  </a:moveTo>
                  <a:lnTo>
                    <a:pt x="14468" y="8040"/>
                  </a:lnTo>
                  <a:lnTo>
                    <a:pt x="14675" y="8054"/>
                  </a:lnTo>
                  <a:lnTo>
                    <a:pt x="14909" y="8054"/>
                  </a:lnTo>
                  <a:lnTo>
                    <a:pt x="14137" y="10826"/>
                  </a:lnTo>
                  <a:lnTo>
                    <a:pt x="13392" y="10398"/>
                  </a:lnTo>
                  <a:lnTo>
                    <a:pt x="13764" y="8495"/>
                  </a:lnTo>
                  <a:lnTo>
                    <a:pt x="13792" y="8385"/>
                  </a:lnTo>
                  <a:lnTo>
                    <a:pt x="13820" y="8288"/>
                  </a:lnTo>
                  <a:lnTo>
                    <a:pt x="13861" y="8206"/>
                  </a:lnTo>
                  <a:lnTo>
                    <a:pt x="13902" y="8150"/>
                  </a:lnTo>
                  <a:lnTo>
                    <a:pt x="13957" y="8095"/>
                  </a:lnTo>
                  <a:lnTo>
                    <a:pt x="14013" y="8068"/>
                  </a:lnTo>
                  <a:lnTo>
                    <a:pt x="14068" y="8040"/>
                  </a:lnTo>
                  <a:lnTo>
                    <a:pt x="14137" y="8026"/>
                  </a:lnTo>
                  <a:close/>
                  <a:moveTo>
                    <a:pt x="7117" y="9088"/>
                  </a:moveTo>
                  <a:lnTo>
                    <a:pt x="7407" y="9516"/>
                  </a:lnTo>
                  <a:lnTo>
                    <a:pt x="7476" y="9640"/>
                  </a:lnTo>
                  <a:lnTo>
                    <a:pt x="7545" y="9764"/>
                  </a:lnTo>
                  <a:lnTo>
                    <a:pt x="7572" y="9861"/>
                  </a:lnTo>
                  <a:lnTo>
                    <a:pt x="7572" y="9902"/>
                  </a:lnTo>
                  <a:lnTo>
                    <a:pt x="7572" y="9930"/>
                  </a:lnTo>
                  <a:lnTo>
                    <a:pt x="6979" y="10950"/>
                  </a:lnTo>
                  <a:lnTo>
                    <a:pt x="5807" y="9847"/>
                  </a:lnTo>
                  <a:lnTo>
                    <a:pt x="7117" y="9088"/>
                  </a:lnTo>
                  <a:close/>
                  <a:moveTo>
                    <a:pt x="11765" y="9750"/>
                  </a:moveTo>
                  <a:lnTo>
                    <a:pt x="11889" y="9819"/>
                  </a:lnTo>
                  <a:lnTo>
                    <a:pt x="12289" y="10040"/>
                  </a:lnTo>
                  <a:lnTo>
                    <a:pt x="12965" y="10440"/>
                  </a:lnTo>
                  <a:lnTo>
                    <a:pt x="12771" y="10536"/>
                  </a:lnTo>
                  <a:lnTo>
                    <a:pt x="12482" y="10688"/>
                  </a:lnTo>
                  <a:lnTo>
                    <a:pt x="12151" y="10840"/>
                  </a:lnTo>
                  <a:lnTo>
                    <a:pt x="11806" y="11005"/>
                  </a:lnTo>
                  <a:lnTo>
                    <a:pt x="11641" y="11074"/>
                  </a:lnTo>
                  <a:lnTo>
                    <a:pt x="11475" y="11129"/>
                  </a:lnTo>
                  <a:lnTo>
                    <a:pt x="11310" y="11171"/>
                  </a:lnTo>
                  <a:lnTo>
                    <a:pt x="11172" y="11198"/>
                  </a:lnTo>
                  <a:lnTo>
                    <a:pt x="11048" y="11212"/>
                  </a:lnTo>
                  <a:lnTo>
                    <a:pt x="10951" y="11184"/>
                  </a:lnTo>
                  <a:lnTo>
                    <a:pt x="10910" y="11171"/>
                  </a:lnTo>
                  <a:lnTo>
                    <a:pt x="10868" y="11143"/>
                  </a:lnTo>
                  <a:lnTo>
                    <a:pt x="10841" y="11102"/>
                  </a:lnTo>
                  <a:lnTo>
                    <a:pt x="10827" y="11060"/>
                  </a:lnTo>
                  <a:lnTo>
                    <a:pt x="11696" y="9750"/>
                  </a:lnTo>
                  <a:close/>
                  <a:moveTo>
                    <a:pt x="3573" y="8054"/>
                  </a:moveTo>
                  <a:lnTo>
                    <a:pt x="3780" y="9102"/>
                  </a:lnTo>
                  <a:lnTo>
                    <a:pt x="3987" y="10123"/>
                  </a:lnTo>
                  <a:lnTo>
                    <a:pt x="4014" y="10247"/>
                  </a:lnTo>
                  <a:lnTo>
                    <a:pt x="4014" y="10357"/>
                  </a:lnTo>
                  <a:lnTo>
                    <a:pt x="3987" y="10454"/>
                  </a:lnTo>
                  <a:lnTo>
                    <a:pt x="3959" y="10536"/>
                  </a:lnTo>
                  <a:lnTo>
                    <a:pt x="3918" y="10619"/>
                  </a:lnTo>
                  <a:lnTo>
                    <a:pt x="3862" y="10688"/>
                  </a:lnTo>
                  <a:lnTo>
                    <a:pt x="3794" y="10757"/>
                  </a:lnTo>
                  <a:lnTo>
                    <a:pt x="3711" y="10812"/>
                  </a:lnTo>
                  <a:lnTo>
                    <a:pt x="3531" y="10909"/>
                  </a:lnTo>
                  <a:lnTo>
                    <a:pt x="3325" y="11019"/>
                  </a:lnTo>
                  <a:lnTo>
                    <a:pt x="3118" y="11116"/>
                  </a:lnTo>
                  <a:lnTo>
                    <a:pt x="2897" y="11226"/>
                  </a:lnTo>
                  <a:lnTo>
                    <a:pt x="2249" y="8054"/>
                  </a:lnTo>
                  <a:close/>
                  <a:moveTo>
                    <a:pt x="9944" y="10095"/>
                  </a:moveTo>
                  <a:lnTo>
                    <a:pt x="9972" y="10109"/>
                  </a:lnTo>
                  <a:lnTo>
                    <a:pt x="10013" y="10123"/>
                  </a:lnTo>
                  <a:lnTo>
                    <a:pt x="10041" y="10150"/>
                  </a:lnTo>
                  <a:lnTo>
                    <a:pt x="10110" y="10247"/>
                  </a:lnTo>
                  <a:lnTo>
                    <a:pt x="10179" y="10371"/>
                  </a:lnTo>
                  <a:lnTo>
                    <a:pt x="10248" y="10509"/>
                  </a:lnTo>
                  <a:lnTo>
                    <a:pt x="10386" y="10785"/>
                  </a:lnTo>
                  <a:lnTo>
                    <a:pt x="10482" y="10991"/>
                  </a:lnTo>
                  <a:lnTo>
                    <a:pt x="8993" y="11460"/>
                  </a:lnTo>
                  <a:lnTo>
                    <a:pt x="8993" y="10536"/>
                  </a:lnTo>
                  <a:lnTo>
                    <a:pt x="9489" y="10274"/>
                  </a:lnTo>
                  <a:lnTo>
                    <a:pt x="9641" y="10192"/>
                  </a:lnTo>
                  <a:lnTo>
                    <a:pt x="9779" y="10136"/>
                  </a:lnTo>
                  <a:lnTo>
                    <a:pt x="9889" y="10109"/>
                  </a:lnTo>
                  <a:lnTo>
                    <a:pt x="9944" y="10095"/>
                  </a:lnTo>
                  <a:close/>
                  <a:moveTo>
                    <a:pt x="7793" y="10054"/>
                  </a:moveTo>
                  <a:lnTo>
                    <a:pt x="8703" y="10523"/>
                  </a:lnTo>
                  <a:lnTo>
                    <a:pt x="8731" y="10536"/>
                  </a:lnTo>
                  <a:lnTo>
                    <a:pt x="8744" y="10578"/>
                  </a:lnTo>
                  <a:lnTo>
                    <a:pt x="8758" y="10674"/>
                  </a:lnTo>
                  <a:lnTo>
                    <a:pt x="8772" y="10812"/>
                  </a:lnTo>
                  <a:lnTo>
                    <a:pt x="8772" y="10964"/>
                  </a:lnTo>
                  <a:lnTo>
                    <a:pt x="8758" y="11267"/>
                  </a:lnTo>
                  <a:lnTo>
                    <a:pt x="8744" y="11474"/>
                  </a:lnTo>
                  <a:lnTo>
                    <a:pt x="7200" y="11074"/>
                  </a:lnTo>
                  <a:lnTo>
                    <a:pt x="7793" y="10054"/>
                  </a:lnTo>
                  <a:close/>
                  <a:moveTo>
                    <a:pt x="15695" y="8040"/>
                  </a:moveTo>
                  <a:lnTo>
                    <a:pt x="16302" y="8054"/>
                  </a:lnTo>
                  <a:lnTo>
                    <a:pt x="15406" y="11557"/>
                  </a:lnTo>
                  <a:lnTo>
                    <a:pt x="14826" y="11240"/>
                  </a:lnTo>
                  <a:lnTo>
                    <a:pt x="14509" y="11060"/>
                  </a:lnTo>
                  <a:lnTo>
                    <a:pt x="14399" y="10978"/>
                  </a:lnTo>
                  <a:lnTo>
                    <a:pt x="14371" y="10950"/>
                  </a:lnTo>
                  <a:lnTo>
                    <a:pt x="14371" y="10936"/>
                  </a:lnTo>
                  <a:lnTo>
                    <a:pt x="14771" y="9502"/>
                  </a:lnTo>
                  <a:lnTo>
                    <a:pt x="15171" y="8082"/>
                  </a:lnTo>
                  <a:lnTo>
                    <a:pt x="15185" y="8068"/>
                  </a:lnTo>
                  <a:lnTo>
                    <a:pt x="15226" y="8054"/>
                  </a:lnTo>
                  <a:lnTo>
                    <a:pt x="15337" y="8040"/>
                  </a:lnTo>
                  <a:close/>
                  <a:moveTo>
                    <a:pt x="1959" y="8054"/>
                  </a:moveTo>
                  <a:lnTo>
                    <a:pt x="1973" y="8068"/>
                  </a:lnTo>
                  <a:lnTo>
                    <a:pt x="2001" y="8095"/>
                  </a:lnTo>
                  <a:lnTo>
                    <a:pt x="2042" y="8219"/>
                  </a:lnTo>
                  <a:lnTo>
                    <a:pt x="2083" y="8399"/>
                  </a:lnTo>
                  <a:lnTo>
                    <a:pt x="2111" y="8592"/>
                  </a:lnTo>
                  <a:lnTo>
                    <a:pt x="2221" y="9226"/>
                  </a:lnTo>
                  <a:lnTo>
                    <a:pt x="2594" y="11019"/>
                  </a:lnTo>
                  <a:lnTo>
                    <a:pt x="2607" y="11184"/>
                  </a:lnTo>
                  <a:lnTo>
                    <a:pt x="2607" y="11253"/>
                  </a:lnTo>
                  <a:lnTo>
                    <a:pt x="2594" y="11322"/>
                  </a:lnTo>
                  <a:lnTo>
                    <a:pt x="2580" y="11364"/>
                  </a:lnTo>
                  <a:lnTo>
                    <a:pt x="2552" y="11405"/>
                  </a:lnTo>
                  <a:lnTo>
                    <a:pt x="2483" y="11488"/>
                  </a:lnTo>
                  <a:lnTo>
                    <a:pt x="2387" y="11543"/>
                  </a:lnTo>
                  <a:lnTo>
                    <a:pt x="2263" y="11612"/>
                  </a:lnTo>
                  <a:lnTo>
                    <a:pt x="2125" y="11681"/>
                  </a:lnTo>
                  <a:lnTo>
                    <a:pt x="1973" y="11764"/>
                  </a:lnTo>
                  <a:lnTo>
                    <a:pt x="1297" y="9916"/>
                  </a:lnTo>
                  <a:lnTo>
                    <a:pt x="608" y="8054"/>
                  </a:lnTo>
                  <a:close/>
                  <a:moveTo>
                    <a:pt x="5573" y="9985"/>
                  </a:moveTo>
                  <a:lnTo>
                    <a:pt x="6759" y="11102"/>
                  </a:lnTo>
                  <a:lnTo>
                    <a:pt x="6786" y="11143"/>
                  </a:lnTo>
                  <a:lnTo>
                    <a:pt x="6800" y="11184"/>
                  </a:lnTo>
                  <a:lnTo>
                    <a:pt x="6800" y="11253"/>
                  </a:lnTo>
                  <a:lnTo>
                    <a:pt x="6786" y="11309"/>
                  </a:lnTo>
                  <a:lnTo>
                    <a:pt x="6731" y="11460"/>
                  </a:lnTo>
                  <a:lnTo>
                    <a:pt x="6634" y="11612"/>
                  </a:lnTo>
                  <a:lnTo>
                    <a:pt x="6428" y="11929"/>
                  </a:lnTo>
                  <a:lnTo>
                    <a:pt x="6276" y="12164"/>
                  </a:lnTo>
                  <a:lnTo>
                    <a:pt x="4442" y="10633"/>
                  </a:lnTo>
                  <a:lnTo>
                    <a:pt x="5573" y="9985"/>
                  </a:lnTo>
                  <a:close/>
                  <a:moveTo>
                    <a:pt x="10606" y="11281"/>
                  </a:moveTo>
                  <a:lnTo>
                    <a:pt x="10675" y="11309"/>
                  </a:lnTo>
                  <a:lnTo>
                    <a:pt x="10703" y="11322"/>
                  </a:lnTo>
                  <a:lnTo>
                    <a:pt x="10717" y="11350"/>
                  </a:lnTo>
                  <a:lnTo>
                    <a:pt x="10730" y="11391"/>
                  </a:lnTo>
                  <a:lnTo>
                    <a:pt x="10730" y="11419"/>
                  </a:lnTo>
                  <a:lnTo>
                    <a:pt x="10717" y="11474"/>
                  </a:lnTo>
                  <a:lnTo>
                    <a:pt x="10661" y="11529"/>
                  </a:lnTo>
                  <a:lnTo>
                    <a:pt x="10592" y="11612"/>
                  </a:lnTo>
                  <a:lnTo>
                    <a:pt x="10496" y="11681"/>
                  </a:lnTo>
                  <a:lnTo>
                    <a:pt x="10248" y="11860"/>
                  </a:lnTo>
                  <a:lnTo>
                    <a:pt x="9958" y="12040"/>
                  </a:lnTo>
                  <a:lnTo>
                    <a:pt x="9379" y="12371"/>
                  </a:lnTo>
                  <a:lnTo>
                    <a:pt x="8993" y="12591"/>
                  </a:lnTo>
                  <a:lnTo>
                    <a:pt x="8993" y="11736"/>
                  </a:lnTo>
                  <a:lnTo>
                    <a:pt x="9379" y="11598"/>
                  </a:lnTo>
                  <a:lnTo>
                    <a:pt x="9668" y="11488"/>
                  </a:lnTo>
                  <a:lnTo>
                    <a:pt x="9972" y="11391"/>
                  </a:lnTo>
                  <a:lnTo>
                    <a:pt x="10261" y="11309"/>
                  </a:lnTo>
                  <a:lnTo>
                    <a:pt x="10386" y="11281"/>
                  </a:lnTo>
                  <a:close/>
                  <a:moveTo>
                    <a:pt x="13213" y="10688"/>
                  </a:moveTo>
                  <a:lnTo>
                    <a:pt x="13337" y="10702"/>
                  </a:lnTo>
                  <a:lnTo>
                    <a:pt x="13461" y="10743"/>
                  </a:lnTo>
                  <a:lnTo>
                    <a:pt x="13613" y="10812"/>
                  </a:lnTo>
                  <a:lnTo>
                    <a:pt x="13985" y="11033"/>
                  </a:lnTo>
                  <a:lnTo>
                    <a:pt x="11792" y="12743"/>
                  </a:lnTo>
                  <a:lnTo>
                    <a:pt x="11089" y="11515"/>
                  </a:lnTo>
                  <a:lnTo>
                    <a:pt x="12689" y="10840"/>
                  </a:lnTo>
                  <a:lnTo>
                    <a:pt x="12896" y="10757"/>
                  </a:lnTo>
                  <a:lnTo>
                    <a:pt x="13075" y="10702"/>
                  </a:lnTo>
                  <a:lnTo>
                    <a:pt x="13213" y="10688"/>
                  </a:lnTo>
                  <a:close/>
                  <a:moveTo>
                    <a:pt x="7255" y="11322"/>
                  </a:moveTo>
                  <a:lnTo>
                    <a:pt x="7365" y="11350"/>
                  </a:lnTo>
                  <a:lnTo>
                    <a:pt x="7600" y="11433"/>
                  </a:lnTo>
                  <a:lnTo>
                    <a:pt x="7807" y="11502"/>
                  </a:lnTo>
                  <a:lnTo>
                    <a:pt x="8014" y="11543"/>
                  </a:lnTo>
                  <a:lnTo>
                    <a:pt x="8317" y="11612"/>
                  </a:lnTo>
                  <a:lnTo>
                    <a:pt x="8482" y="11653"/>
                  </a:lnTo>
                  <a:lnTo>
                    <a:pt x="8620" y="11695"/>
                  </a:lnTo>
                  <a:lnTo>
                    <a:pt x="8703" y="11736"/>
                  </a:lnTo>
                  <a:lnTo>
                    <a:pt x="8731" y="11764"/>
                  </a:lnTo>
                  <a:lnTo>
                    <a:pt x="8744" y="11791"/>
                  </a:lnTo>
                  <a:lnTo>
                    <a:pt x="8758" y="12302"/>
                  </a:lnTo>
                  <a:lnTo>
                    <a:pt x="8744" y="12564"/>
                  </a:lnTo>
                  <a:lnTo>
                    <a:pt x="8731" y="12688"/>
                  </a:lnTo>
                  <a:lnTo>
                    <a:pt x="8703" y="12798"/>
                  </a:lnTo>
                  <a:lnTo>
                    <a:pt x="6510" y="12274"/>
                  </a:lnTo>
                  <a:lnTo>
                    <a:pt x="7007" y="11433"/>
                  </a:lnTo>
                  <a:lnTo>
                    <a:pt x="7034" y="11391"/>
                  </a:lnTo>
                  <a:lnTo>
                    <a:pt x="7062" y="11364"/>
                  </a:lnTo>
                  <a:lnTo>
                    <a:pt x="7103" y="11336"/>
                  </a:lnTo>
                  <a:lnTo>
                    <a:pt x="7159" y="11322"/>
                  </a:lnTo>
                  <a:close/>
                  <a:moveTo>
                    <a:pt x="4207" y="10771"/>
                  </a:moveTo>
                  <a:lnTo>
                    <a:pt x="5821" y="12108"/>
                  </a:lnTo>
                  <a:lnTo>
                    <a:pt x="5945" y="12205"/>
                  </a:lnTo>
                  <a:lnTo>
                    <a:pt x="6055" y="12288"/>
                  </a:lnTo>
                  <a:lnTo>
                    <a:pt x="6097" y="12329"/>
                  </a:lnTo>
                  <a:lnTo>
                    <a:pt x="6110" y="12371"/>
                  </a:lnTo>
                  <a:lnTo>
                    <a:pt x="6110" y="12439"/>
                  </a:lnTo>
                  <a:lnTo>
                    <a:pt x="6083" y="12495"/>
                  </a:lnTo>
                  <a:lnTo>
                    <a:pt x="5504" y="13501"/>
                  </a:lnTo>
                  <a:lnTo>
                    <a:pt x="3021" y="11460"/>
                  </a:lnTo>
                  <a:lnTo>
                    <a:pt x="4207" y="10771"/>
                  </a:lnTo>
                  <a:close/>
                  <a:moveTo>
                    <a:pt x="10868" y="11640"/>
                  </a:moveTo>
                  <a:lnTo>
                    <a:pt x="11558" y="12853"/>
                  </a:lnTo>
                  <a:lnTo>
                    <a:pt x="10289" y="13226"/>
                  </a:lnTo>
                  <a:lnTo>
                    <a:pt x="8993" y="13612"/>
                  </a:lnTo>
                  <a:lnTo>
                    <a:pt x="8993" y="12908"/>
                  </a:lnTo>
                  <a:lnTo>
                    <a:pt x="9917" y="12274"/>
                  </a:lnTo>
                  <a:lnTo>
                    <a:pt x="10868" y="11640"/>
                  </a:lnTo>
                  <a:close/>
                  <a:moveTo>
                    <a:pt x="6386" y="12508"/>
                  </a:moveTo>
                  <a:lnTo>
                    <a:pt x="7945" y="12881"/>
                  </a:lnTo>
                  <a:lnTo>
                    <a:pt x="8372" y="12964"/>
                  </a:lnTo>
                  <a:lnTo>
                    <a:pt x="8510" y="13005"/>
                  </a:lnTo>
                  <a:lnTo>
                    <a:pt x="8565" y="13032"/>
                  </a:lnTo>
                  <a:lnTo>
                    <a:pt x="8607" y="13060"/>
                  </a:lnTo>
                  <a:lnTo>
                    <a:pt x="8648" y="13088"/>
                  </a:lnTo>
                  <a:lnTo>
                    <a:pt x="8676" y="13129"/>
                  </a:lnTo>
                  <a:lnTo>
                    <a:pt x="8703" y="13184"/>
                  </a:lnTo>
                  <a:lnTo>
                    <a:pt x="8717" y="13253"/>
                  </a:lnTo>
                  <a:lnTo>
                    <a:pt x="8731" y="13419"/>
                  </a:lnTo>
                  <a:lnTo>
                    <a:pt x="8744" y="13653"/>
                  </a:lnTo>
                  <a:lnTo>
                    <a:pt x="5752" y="13584"/>
                  </a:lnTo>
                  <a:lnTo>
                    <a:pt x="6386" y="12508"/>
                  </a:lnTo>
                  <a:close/>
                  <a:moveTo>
                    <a:pt x="14233" y="11171"/>
                  </a:moveTo>
                  <a:lnTo>
                    <a:pt x="14275" y="11184"/>
                  </a:lnTo>
                  <a:lnTo>
                    <a:pt x="14385" y="11240"/>
                  </a:lnTo>
                  <a:lnTo>
                    <a:pt x="14537" y="11322"/>
                  </a:lnTo>
                  <a:lnTo>
                    <a:pt x="14716" y="11419"/>
                  </a:lnTo>
                  <a:lnTo>
                    <a:pt x="15254" y="11764"/>
                  </a:lnTo>
                  <a:lnTo>
                    <a:pt x="12537" y="14025"/>
                  </a:lnTo>
                  <a:lnTo>
                    <a:pt x="12192" y="13460"/>
                  </a:lnTo>
                  <a:lnTo>
                    <a:pt x="11999" y="13115"/>
                  </a:lnTo>
                  <a:lnTo>
                    <a:pt x="11944" y="13005"/>
                  </a:lnTo>
                  <a:lnTo>
                    <a:pt x="11944" y="12977"/>
                  </a:lnTo>
                  <a:lnTo>
                    <a:pt x="11944" y="12950"/>
                  </a:lnTo>
                  <a:lnTo>
                    <a:pt x="13075" y="12067"/>
                  </a:lnTo>
                  <a:lnTo>
                    <a:pt x="14206" y="11184"/>
                  </a:lnTo>
                  <a:lnTo>
                    <a:pt x="14233" y="11171"/>
                  </a:lnTo>
                  <a:close/>
                  <a:moveTo>
                    <a:pt x="2814" y="11612"/>
                  </a:moveTo>
                  <a:lnTo>
                    <a:pt x="2828" y="11626"/>
                  </a:lnTo>
                  <a:lnTo>
                    <a:pt x="3849" y="12467"/>
                  </a:lnTo>
                  <a:lnTo>
                    <a:pt x="5104" y="13515"/>
                  </a:lnTo>
                  <a:lnTo>
                    <a:pt x="5214" y="13598"/>
                  </a:lnTo>
                  <a:lnTo>
                    <a:pt x="5283" y="13681"/>
                  </a:lnTo>
                  <a:lnTo>
                    <a:pt x="5324" y="13736"/>
                  </a:lnTo>
                  <a:lnTo>
                    <a:pt x="5324" y="13805"/>
                  </a:lnTo>
                  <a:lnTo>
                    <a:pt x="5297" y="13874"/>
                  </a:lnTo>
                  <a:lnTo>
                    <a:pt x="5255" y="13943"/>
                  </a:lnTo>
                  <a:lnTo>
                    <a:pt x="5117" y="14191"/>
                  </a:lnTo>
                  <a:lnTo>
                    <a:pt x="4773" y="13874"/>
                  </a:lnTo>
                  <a:lnTo>
                    <a:pt x="4414" y="13584"/>
                  </a:lnTo>
                  <a:lnTo>
                    <a:pt x="4042" y="13308"/>
                  </a:lnTo>
                  <a:lnTo>
                    <a:pt x="3656" y="13032"/>
                  </a:lnTo>
                  <a:lnTo>
                    <a:pt x="2897" y="12495"/>
                  </a:lnTo>
                  <a:lnTo>
                    <a:pt x="2139" y="11971"/>
                  </a:lnTo>
                  <a:lnTo>
                    <a:pt x="2290" y="11874"/>
                  </a:lnTo>
                  <a:lnTo>
                    <a:pt x="2483" y="11736"/>
                  </a:lnTo>
                  <a:lnTo>
                    <a:pt x="2594" y="11667"/>
                  </a:lnTo>
                  <a:lnTo>
                    <a:pt x="2690" y="11626"/>
                  </a:lnTo>
                  <a:lnTo>
                    <a:pt x="2773" y="11612"/>
                  </a:lnTo>
                  <a:close/>
                  <a:moveTo>
                    <a:pt x="8386" y="13846"/>
                  </a:moveTo>
                  <a:lnTo>
                    <a:pt x="8538" y="13860"/>
                  </a:lnTo>
                  <a:lnTo>
                    <a:pt x="8662" y="13874"/>
                  </a:lnTo>
                  <a:lnTo>
                    <a:pt x="8703" y="13888"/>
                  </a:lnTo>
                  <a:lnTo>
                    <a:pt x="8744" y="13901"/>
                  </a:lnTo>
                  <a:lnTo>
                    <a:pt x="8758" y="13929"/>
                  </a:lnTo>
                  <a:lnTo>
                    <a:pt x="8772" y="13984"/>
                  </a:lnTo>
                  <a:lnTo>
                    <a:pt x="8786" y="14108"/>
                  </a:lnTo>
                  <a:lnTo>
                    <a:pt x="8800" y="14260"/>
                  </a:lnTo>
                  <a:lnTo>
                    <a:pt x="8786" y="14439"/>
                  </a:lnTo>
                  <a:lnTo>
                    <a:pt x="8758" y="14798"/>
                  </a:lnTo>
                  <a:lnTo>
                    <a:pt x="8744" y="15032"/>
                  </a:lnTo>
                  <a:lnTo>
                    <a:pt x="7048" y="14674"/>
                  </a:lnTo>
                  <a:lnTo>
                    <a:pt x="6193" y="14481"/>
                  </a:lnTo>
                  <a:lnTo>
                    <a:pt x="5352" y="14287"/>
                  </a:lnTo>
                  <a:lnTo>
                    <a:pt x="5490" y="14039"/>
                  </a:lnTo>
                  <a:lnTo>
                    <a:pt x="5545" y="13956"/>
                  </a:lnTo>
                  <a:lnTo>
                    <a:pt x="5586" y="13901"/>
                  </a:lnTo>
                  <a:lnTo>
                    <a:pt x="5655" y="13874"/>
                  </a:lnTo>
                  <a:lnTo>
                    <a:pt x="5738" y="13846"/>
                  </a:lnTo>
                  <a:lnTo>
                    <a:pt x="5986" y="13846"/>
                  </a:lnTo>
                  <a:lnTo>
                    <a:pt x="7683" y="13888"/>
                  </a:lnTo>
                  <a:lnTo>
                    <a:pt x="7903" y="13874"/>
                  </a:lnTo>
                  <a:lnTo>
                    <a:pt x="8220" y="13846"/>
                  </a:lnTo>
                  <a:close/>
                  <a:moveTo>
                    <a:pt x="11682" y="13088"/>
                  </a:moveTo>
                  <a:lnTo>
                    <a:pt x="11696" y="13101"/>
                  </a:lnTo>
                  <a:lnTo>
                    <a:pt x="11723" y="13129"/>
                  </a:lnTo>
                  <a:lnTo>
                    <a:pt x="11806" y="13226"/>
                  </a:lnTo>
                  <a:lnTo>
                    <a:pt x="11999" y="13557"/>
                  </a:lnTo>
                  <a:lnTo>
                    <a:pt x="12316" y="14150"/>
                  </a:lnTo>
                  <a:lnTo>
                    <a:pt x="8993" y="15032"/>
                  </a:lnTo>
                  <a:lnTo>
                    <a:pt x="8979" y="14784"/>
                  </a:lnTo>
                  <a:lnTo>
                    <a:pt x="8951" y="14425"/>
                  </a:lnTo>
                  <a:lnTo>
                    <a:pt x="8938" y="14260"/>
                  </a:lnTo>
                  <a:lnTo>
                    <a:pt x="8938" y="14094"/>
                  </a:lnTo>
                  <a:lnTo>
                    <a:pt x="8965" y="13970"/>
                  </a:lnTo>
                  <a:lnTo>
                    <a:pt x="8979" y="13915"/>
                  </a:lnTo>
                  <a:lnTo>
                    <a:pt x="8993" y="13874"/>
                  </a:lnTo>
                  <a:lnTo>
                    <a:pt x="9034" y="13846"/>
                  </a:lnTo>
                  <a:lnTo>
                    <a:pt x="9089" y="13805"/>
                  </a:lnTo>
                  <a:lnTo>
                    <a:pt x="9227" y="13750"/>
                  </a:lnTo>
                  <a:lnTo>
                    <a:pt x="9406" y="13694"/>
                  </a:lnTo>
                  <a:lnTo>
                    <a:pt x="9600" y="13639"/>
                  </a:lnTo>
                  <a:lnTo>
                    <a:pt x="9972" y="13570"/>
                  </a:lnTo>
                  <a:lnTo>
                    <a:pt x="10248" y="13515"/>
                  </a:lnTo>
                  <a:lnTo>
                    <a:pt x="11682" y="13088"/>
                  </a:lnTo>
                  <a:close/>
                  <a:moveTo>
                    <a:pt x="1490" y="16632"/>
                  </a:moveTo>
                  <a:lnTo>
                    <a:pt x="3435" y="17266"/>
                  </a:lnTo>
                  <a:lnTo>
                    <a:pt x="3366" y="17390"/>
                  </a:lnTo>
                  <a:lnTo>
                    <a:pt x="3311" y="17501"/>
                  </a:lnTo>
                  <a:lnTo>
                    <a:pt x="3283" y="17556"/>
                  </a:lnTo>
                  <a:lnTo>
                    <a:pt x="3242" y="17597"/>
                  </a:lnTo>
                  <a:lnTo>
                    <a:pt x="3187" y="17611"/>
                  </a:lnTo>
                  <a:lnTo>
                    <a:pt x="3118" y="17611"/>
                  </a:lnTo>
                  <a:lnTo>
                    <a:pt x="2166" y="17473"/>
                  </a:lnTo>
                  <a:lnTo>
                    <a:pt x="1808" y="17446"/>
                  </a:lnTo>
                  <a:lnTo>
                    <a:pt x="1615" y="17418"/>
                  </a:lnTo>
                  <a:lnTo>
                    <a:pt x="1532" y="17390"/>
                  </a:lnTo>
                  <a:lnTo>
                    <a:pt x="1490" y="17363"/>
                  </a:lnTo>
                  <a:lnTo>
                    <a:pt x="1463" y="17308"/>
                  </a:lnTo>
                  <a:lnTo>
                    <a:pt x="1449" y="17225"/>
                  </a:lnTo>
                  <a:lnTo>
                    <a:pt x="1449" y="17018"/>
                  </a:lnTo>
                  <a:lnTo>
                    <a:pt x="1490" y="16632"/>
                  </a:lnTo>
                  <a:close/>
                  <a:moveTo>
                    <a:pt x="1490" y="17515"/>
                  </a:moveTo>
                  <a:lnTo>
                    <a:pt x="3132" y="17777"/>
                  </a:lnTo>
                  <a:lnTo>
                    <a:pt x="2704" y="18521"/>
                  </a:lnTo>
                  <a:lnTo>
                    <a:pt x="1615" y="18259"/>
                  </a:lnTo>
                  <a:lnTo>
                    <a:pt x="1573" y="18245"/>
                  </a:lnTo>
                  <a:lnTo>
                    <a:pt x="1532" y="18218"/>
                  </a:lnTo>
                  <a:lnTo>
                    <a:pt x="1504" y="18190"/>
                  </a:lnTo>
                  <a:lnTo>
                    <a:pt x="1490" y="18149"/>
                  </a:lnTo>
                  <a:lnTo>
                    <a:pt x="1463" y="18052"/>
                  </a:lnTo>
                  <a:lnTo>
                    <a:pt x="1449" y="17956"/>
                  </a:lnTo>
                  <a:lnTo>
                    <a:pt x="1463" y="17721"/>
                  </a:lnTo>
                  <a:lnTo>
                    <a:pt x="1490" y="17515"/>
                  </a:lnTo>
                  <a:close/>
                  <a:moveTo>
                    <a:pt x="3573" y="17335"/>
                  </a:moveTo>
                  <a:lnTo>
                    <a:pt x="5173" y="18659"/>
                  </a:lnTo>
                  <a:lnTo>
                    <a:pt x="4938" y="18825"/>
                  </a:lnTo>
                  <a:lnTo>
                    <a:pt x="4869" y="18866"/>
                  </a:lnTo>
                  <a:lnTo>
                    <a:pt x="4800" y="18894"/>
                  </a:lnTo>
                  <a:lnTo>
                    <a:pt x="4759" y="18894"/>
                  </a:lnTo>
                  <a:lnTo>
                    <a:pt x="4717" y="18880"/>
                  </a:lnTo>
                  <a:lnTo>
                    <a:pt x="4152" y="18383"/>
                  </a:lnTo>
                  <a:lnTo>
                    <a:pt x="3476" y="17804"/>
                  </a:lnTo>
                  <a:lnTo>
                    <a:pt x="3421" y="17749"/>
                  </a:lnTo>
                  <a:lnTo>
                    <a:pt x="3394" y="17694"/>
                  </a:lnTo>
                  <a:lnTo>
                    <a:pt x="3394" y="17639"/>
                  </a:lnTo>
                  <a:lnTo>
                    <a:pt x="3407" y="17597"/>
                  </a:lnTo>
                  <a:lnTo>
                    <a:pt x="3476" y="17487"/>
                  </a:lnTo>
                  <a:lnTo>
                    <a:pt x="3573" y="17335"/>
                  </a:lnTo>
                  <a:close/>
                  <a:moveTo>
                    <a:pt x="1325" y="18383"/>
                  </a:moveTo>
                  <a:lnTo>
                    <a:pt x="1325" y="19101"/>
                  </a:lnTo>
                  <a:lnTo>
                    <a:pt x="539" y="19225"/>
                  </a:lnTo>
                  <a:lnTo>
                    <a:pt x="525" y="19225"/>
                  </a:lnTo>
                  <a:lnTo>
                    <a:pt x="497" y="19211"/>
                  </a:lnTo>
                  <a:lnTo>
                    <a:pt x="456" y="19156"/>
                  </a:lnTo>
                  <a:lnTo>
                    <a:pt x="346" y="18963"/>
                  </a:lnTo>
                  <a:lnTo>
                    <a:pt x="166" y="18632"/>
                  </a:lnTo>
                  <a:lnTo>
                    <a:pt x="1325" y="18383"/>
                  </a:lnTo>
                  <a:close/>
                  <a:moveTo>
                    <a:pt x="1490" y="18383"/>
                  </a:moveTo>
                  <a:lnTo>
                    <a:pt x="2621" y="18659"/>
                  </a:lnTo>
                  <a:lnTo>
                    <a:pt x="2249" y="19307"/>
                  </a:lnTo>
                  <a:lnTo>
                    <a:pt x="1504" y="19101"/>
                  </a:lnTo>
                  <a:lnTo>
                    <a:pt x="1490" y="19101"/>
                  </a:lnTo>
                  <a:lnTo>
                    <a:pt x="1490" y="19073"/>
                  </a:lnTo>
                  <a:lnTo>
                    <a:pt x="1477" y="19004"/>
                  </a:lnTo>
                  <a:lnTo>
                    <a:pt x="1463" y="18783"/>
                  </a:lnTo>
                  <a:lnTo>
                    <a:pt x="1490" y="18383"/>
                  </a:lnTo>
                  <a:close/>
                  <a:moveTo>
                    <a:pt x="3283" y="17846"/>
                  </a:moveTo>
                  <a:lnTo>
                    <a:pt x="4593" y="18990"/>
                  </a:lnTo>
                  <a:lnTo>
                    <a:pt x="3945" y="19376"/>
                  </a:lnTo>
                  <a:lnTo>
                    <a:pt x="2952" y="18659"/>
                  </a:lnTo>
                  <a:lnTo>
                    <a:pt x="2925" y="18632"/>
                  </a:lnTo>
                  <a:lnTo>
                    <a:pt x="2897" y="18590"/>
                  </a:lnTo>
                  <a:lnTo>
                    <a:pt x="2897" y="18549"/>
                  </a:lnTo>
                  <a:lnTo>
                    <a:pt x="2897" y="18494"/>
                  </a:lnTo>
                  <a:lnTo>
                    <a:pt x="2938" y="18383"/>
                  </a:lnTo>
                  <a:lnTo>
                    <a:pt x="2994" y="18273"/>
                  </a:lnTo>
                  <a:lnTo>
                    <a:pt x="3145" y="18039"/>
                  </a:lnTo>
                  <a:lnTo>
                    <a:pt x="3283" y="17846"/>
                  </a:lnTo>
                  <a:close/>
                  <a:moveTo>
                    <a:pt x="2773" y="18728"/>
                  </a:moveTo>
                  <a:lnTo>
                    <a:pt x="3794" y="19459"/>
                  </a:lnTo>
                  <a:lnTo>
                    <a:pt x="3283" y="19749"/>
                  </a:lnTo>
                  <a:lnTo>
                    <a:pt x="2401" y="19363"/>
                  </a:lnTo>
                  <a:lnTo>
                    <a:pt x="2773" y="18728"/>
                  </a:lnTo>
                  <a:close/>
                  <a:moveTo>
                    <a:pt x="1490" y="19266"/>
                  </a:moveTo>
                  <a:lnTo>
                    <a:pt x="2180" y="19445"/>
                  </a:lnTo>
                  <a:lnTo>
                    <a:pt x="1904" y="19914"/>
                  </a:lnTo>
                  <a:lnTo>
                    <a:pt x="1670" y="19928"/>
                  </a:lnTo>
                  <a:lnTo>
                    <a:pt x="1546" y="19914"/>
                  </a:lnTo>
                  <a:lnTo>
                    <a:pt x="1504" y="19900"/>
                  </a:lnTo>
                  <a:lnTo>
                    <a:pt x="1490" y="19887"/>
                  </a:lnTo>
                  <a:lnTo>
                    <a:pt x="1490" y="19266"/>
                  </a:lnTo>
                  <a:close/>
                  <a:moveTo>
                    <a:pt x="1325" y="19252"/>
                  </a:moveTo>
                  <a:lnTo>
                    <a:pt x="1325" y="19942"/>
                  </a:lnTo>
                  <a:lnTo>
                    <a:pt x="1201" y="19969"/>
                  </a:lnTo>
                  <a:lnTo>
                    <a:pt x="1090" y="20011"/>
                  </a:lnTo>
                  <a:lnTo>
                    <a:pt x="994" y="20011"/>
                  </a:lnTo>
                  <a:lnTo>
                    <a:pt x="966" y="19983"/>
                  </a:lnTo>
                  <a:lnTo>
                    <a:pt x="925" y="19942"/>
                  </a:lnTo>
                  <a:lnTo>
                    <a:pt x="594" y="19376"/>
                  </a:lnTo>
                  <a:lnTo>
                    <a:pt x="1325" y="19252"/>
                  </a:lnTo>
                  <a:close/>
                  <a:moveTo>
                    <a:pt x="2373" y="19514"/>
                  </a:moveTo>
                  <a:lnTo>
                    <a:pt x="2401" y="19528"/>
                  </a:lnTo>
                  <a:lnTo>
                    <a:pt x="3118" y="19845"/>
                  </a:lnTo>
                  <a:lnTo>
                    <a:pt x="2525" y="20190"/>
                  </a:lnTo>
                  <a:lnTo>
                    <a:pt x="2056" y="19956"/>
                  </a:lnTo>
                  <a:lnTo>
                    <a:pt x="2125" y="19831"/>
                  </a:lnTo>
                  <a:lnTo>
                    <a:pt x="2194" y="19680"/>
                  </a:lnTo>
                  <a:lnTo>
                    <a:pt x="2249" y="19597"/>
                  </a:lnTo>
                  <a:lnTo>
                    <a:pt x="2290" y="19556"/>
                  </a:lnTo>
                  <a:lnTo>
                    <a:pt x="2345" y="19514"/>
                  </a:lnTo>
                  <a:close/>
                  <a:moveTo>
                    <a:pt x="470" y="19473"/>
                  </a:moveTo>
                  <a:lnTo>
                    <a:pt x="842" y="20107"/>
                  </a:lnTo>
                  <a:lnTo>
                    <a:pt x="732" y="20218"/>
                  </a:lnTo>
                  <a:lnTo>
                    <a:pt x="635" y="20287"/>
                  </a:lnTo>
                  <a:lnTo>
                    <a:pt x="566" y="20314"/>
                  </a:lnTo>
                  <a:lnTo>
                    <a:pt x="484" y="20314"/>
                  </a:lnTo>
                  <a:lnTo>
                    <a:pt x="401" y="20273"/>
                  </a:lnTo>
                  <a:lnTo>
                    <a:pt x="318" y="20218"/>
                  </a:lnTo>
                  <a:lnTo>
                    <a:pt x="70" y="20066"/>
                  </a:lnTo>
                  <a:lnTo>
                    <a:pt x="470" y="19473"/>
                  </a:lnTo>
                  <a:close/>
                  <a:moveTo>
                    <a:pt x="1325" y="20093"/>
                  </a:moveTo>
                  <a:lnTo>
                    <a:pt x="1325" y="20631"/>
                  </a:lnTo>
                  <a:lnTo>
                    <a:pt x="1242" y="20521"/>
                  </a:lnTo>
                  <a:lnTo>
                    <a:pt x="1187" y="20397"/>
                  </a:lnTo>
                  <a:lnTo>
                    <a:pt x="1049" y="20162"/>
                  </a:lnTo>
                  <a:lnTo>
                    <a:pt x="1201" y="20121"/>
                  </a:lnTo>
                  <a:lnTo>
                    <a:pt x="1325" y="20093"/>
                  </a:lnTo>
                  <a:close/>
                  <a:moveTo>
                    <a:pt x="1808" y="20080"/>
                  </a:moveTo>
                  <a:lnTo>
                    <a:pt x="1490" y="20631"/>
                  </a:lnTo>
                  <a:lnTo>
                    <a:pt x="1477" y="20369"/>
                  </a:lnTo>
                  <a:lnTo>
                    <a:pt x="1463" y="20273"/>
                  </a:lnTo>
                  <a:lnTo>
                    <a:pt x="1477" y="20204"/>
                  </a:lnTo>
                  <a:lnTo>
                    <a:pt x="1504" y="20135"/>
                  </a:lnTo>
                  <a:lnTo>
                    <a:pt x="1573" y="20107"/>
                  </a:lnTo>
                  <a:lnTo>
                    <a:pt x="1670" y="20080"/>
                  </a:lnTo>
                  <a:close/>
                  <a:moveTo>
                    <a:pt x="925" y="20259"/>
                  </a:moveTo>
                  <a:lnTo>
                    <a:pt x="1187" y="20714"/>
                  </a:lnTo>
                  <a:lnTo>
                    <a:pt x="746" y="20452"/>
                  </a:lnTo>
                  <a:lnTo>
                    <a:pt x="773" y="20397"/>
                  </a:lnTo>
                  <a:lnTo>
                    <a:pt x="828" y="20355"/>
                  </a:lnTo>
                  <a:lnTo>
                    <a:pt x="925" y="20259"/>
                  </a:lnTo>
                  <a:close/>
                  <a:moveTo>
                    <a:pt x="2014" y="20121"/>
                  </a:moveTo>
                  <a:lnTo>
                    <a:pt x="2070" y="20135"/>
                  </a:lnTo>
                  <a:lnTo>
                    <a:pt x="2139" y="20149"/>
                  </a:lnTo>
                  <a:lnTo>
                    <a:pt x="2249" y="20218"/>
                  </a:lnTo>
                  <a:lnTo>
                    <a:pt x="2359" y="20287"/>
                  </a:lnTo>
                  <a:lnTo>
                    <a:pt x="1628" y="20714"/>
                  </a:lnTo>
                  <a:lnTo>
                    <a:pt x="1932" y="20176"/>
                  </a:lnTo>
                  <a:lnTo>
                    <a:pt x="1973" y="20135"/>
                  </a:lnTo>
                  <a:lnTo>
                    <a:pt x="2014" y="20121"/>
                  </a:lnTo>
                  <a:close/>
                  <a:moveTo>
                    <a:pt x="677" y="20631"/>
                  </a:moveTo>
                  <a:lnTo>
                    <a:pt x="759" y="20645"/>
                  </a:lnTo>
                  <a:lnTo>
                    <a:pt x="842" y="20686"/>
                  </a:lnTo>
                  <a:lnTo>
                    <a:pt x="1104" y="20852"/>
                  </a:lnTo>
                  <a:lnTo>
                    <a:pt x="277" y="20852"/>
                  </a:lnTo>
                  <a:lnTo>
                    <a:pt x="401" y="20742"/>
                  </a:lnTo>
                  <a:lnTo>
                    <a:pt x="511" y="20673"/>
                  </a:lnTo>
                  <a:lnTo>
                    <a:pt x="594" y="20631"/>
                  </a:lnTo>
                  <a:close/>
                  <a:moveTo>
                    <a:pt x="2497" y="20383"/>
                  </a:moveTo>
                  <a:lnTo>
                    <a:pt x="2732" y="20852"/>
                  </a:lnTo>
                  <a:lnTo>
                    <a:pt x="1697" y="20852"/>
                  </a:lnTo>
                  <a:lnTo>
                    <a:pt x="2097" y="20618"/>
                  </a:lnTo>
                  <a:lnTo>
                    <a:pt x="2497" y="20383"/>
                  </a:lnTo>
                  <a:close/>
                  <a:moveTo>
                    <a:pt x="4662" y="19142"/>
                  </a:moveTo>
                  <a:lnTo>
                    <a:pt x="5145" y="20852"/>
                  </a:lnTo>
                  <a:lnTo>
                    <a:pt x="4469" y="20852"/>
                  </a:lnTo>
                  <a:lnTo>
                    <a:pt x="4318" y="20300"/>
                  </a:lnTo>
                  <a:lnTo>
                    <a:pt x="4166" y="19762"/>
                  </a:lnTo>
                  <a:lnTo>
                    <a:pt x="4138" y="19625"/>
                  </a:lnTo>
                  <a:lnTo>
                    <a:pt x="4138" y="19514"/>
                  </a:lnTo>
                  <a:lnTo>
                    <a:pt x="4152" y="19473"/>
                  </a:lnTo>
                  <a:lnTo>
                    <a:pt x="4166" y="19445"/>
                  </a:lnTo>
                  <a:lnTo>
                    <a:pt x="4221" y="19376"/>
                  </a:lnTo>
                  <a:lnTo>
                    <a:pt x="4304" y="19321"/>
                  </a:lnTo>
                  <a:lnTo>
                    <a:pt x="4414" y="19266"/>
                  </a:lnTo>
                  <a:lnTo>
                    <a:pt x="4524" y="19211"/>
                  </a:lnTo>
                  <a:lnTo>
                    <a:pt x="4662" y="19142"/>
                  </a:lnTo>
                  <a:close/>
                  <a:moveTo>
                    <a:pt x="3931" y="19556"/>
                  </a:moveTo>
                  <a:lnTo>
                    <a:pt x="4304" y="20852"/>
                  </a:lnTo>
                  <a:lnTo>
                    <a:pt x="4193" y="20866"/>
                  </a:lnTo>
                  <a:lnTo>
                    <a:pt x="4138" y="20866"/>
                  </a:lnTo>
                  <a:lnTo>
                    <a:pt x="4083" y="20852"/>
                  </a:lnTo>
                  <a:lnTo>
                    <a:pt x="4056" y="20742"/>
                  </a:lnTo>
                  <a:lnTo>
                    <a:pt x="3987" y="20604"/>
                  </a:lnTo>
                  <a:lnTo>
                    <a:pt x="3904" y="20480"/>
                  </a:lnTo>
                  <a:lnTo>
                    <a:pt x="3807" y="20355"/>
                  </a:lnTo>
                  <a:lnTo>
                    <a:pt x="3587" y="20093"/>
                  </a:lnTo>
                  <a:lnTo>
                    <a:pt x="3407" y="19873"/>
                  </a:lnTo>
                  <a:lnTo>
                    <a:pt x="3931" y="19556"/>
                  </a:lnTo>
                  <a:close/>
                  <a:moveTo>
                    <a:pt x="3228" y="19983"/>
                  </a:moveTo>
                  <a:lnTo>
                    <a:pt x="3269" y="19997"/>
                  </a:lnTo>
                  <a:lnTo>
                    <a:pt x="3311" y="20011"/>
                  </a:lnTo>
                  <a:lnTo>
                    <a:pt x="3366" y="20052"/>
                  </a:lnTo>
                  <a:lnTo>
                    <a:pt x="3463" y="20162"/>
                  </a:lnTo>
                  <a:lnTo>
                    <a:pt x="3573" y="20314"/>
                  </a:lnTo>
                  <a:lnTo>
                    <a:pt x="3766" y="20604"/>
                  </a:lnTo>
                  <a:lnTo>
                    <a:pt x="3904" y="20824"/>
                  </a:lnTo>
                  <a:lnTo>
                    <a:pt x="3794" y="20852"/>
                  </a:lnTo>
                  <a:lnTo>
                    <a:pt x="3683" y="20866"/>
                  </a:lnTo>
                  <a:lnTo>
                    <a:pt x="3421" y="20880"/>
                  </a:lnTo>
                  <a:lnTo>
                    <a:pt x="3159" y="20866"/>
                  </a:lnTo>
                  <a:lnTo>
                    <a:pt x="2911" y="20852"/>
                  </a:lnTo>
                  <a:lnTo>
                    <a:pt x="2649" y="20342"/>
                  </a:lnTo>
                  <a:lnTo>
                    <a:pt x="2649" y="20328"/>
                  </a:lnTo>
                  <a:lnTo>
                    <a:pt x="2663" y="20300"/>
                  </a:lnTo>
                  <a:lnTo>
                    <a:pt x="2718" y="20259"/>
                  </a:lnTo>
                  <a:lnTo>
                    <a:pt x="2883" y="20162"/>
                  </a:lnTo>
                  <a:lnTo>
                    <a:pt x="3187" y="19997"/>
                  </a:lnTo>
                  <a:lnTo>
                    <a:pt x="3228" y="19983"/>
                  </a:lnTo>
                  <a:close/>
                  <a:moveTo>
                    <a:pt x="5269" y="18797"/>
                  </a:moveTo>
                  <a:lnTo>
                    <a:pt x="5986" y="20852"/>
                  </a:lnTo>
                  <a:lnTo>
                    <a:pt x="5641" y="20880"/>
                  </a:lnTo>
                  <a:lnTo>
                    <a:pt x="5366" y="20880"/>
                  </a:lnTo>
                  <a:lnTo>
                    <a:pt x="5311" y="20852"/>
                  </a:lnTo>
                  <a:lnTo>
                    <a:pt x="5269" y="20797"/>
                  </a:lnTo>
                  <a:lnTo>
                    <a:pt x="5228" y="20714"/>
                  </a:lnTo>
                  <a:lnTo>
                    <a:pt x="5200" y="20604"/>
                  </a:lnTo>
                  <a:lnTo>
                    <a:pt x="5173" y="20480"/>
                  </a:lnTo>
                  <a:lnTo>
                    <a:pt x="5131" y="20245"/>
                  </a:lnTo>
                  <a:lnTo>
                    <a:pt x="5090" y="20080"/>
                  </a:lnTo>
                  <a:lnTo>
                    <a:pt x="4828" y="19156"/>
                  </a:lnTo>
                  <a:lnTo>
                    <a:pt x="4828" y="19114"/>
                  </a:lnTo>
                  <a:lnTo>
                    <a:pt x="4828" y="19087"/>
                  </a:lnTo>
                  <a:lnTo>
                    <a:pt x="4855" y="19032"/>
                  </a:lnTo>
                  <a:lnTo>
                    <a:pt x="4911" y="18976"/>
                  </a:lnTo>
                  <a:lnTo>
                    <a:pt x="4980" y="18935"/>
                  </a:lnTo>
                  <a:lnTo>
                    <a:pt x="5131" y="18852"/>
                  </a:lnTo>
                  <a:lnTo>
                    <a:pt x="5269" y="18797"/>
                  </a:lnTo>
                  <a:close/>
                  <a:moveTo>
                    <a:pt x="1104" y="21017"/>
                  </a:moveTo>
                  <a:lnTo>
                    <a:pt x="925" y="21114"/>
                  </a:lnTo>
                  <a:lnTo>
                    <a:pt x="746" y="21211"/>
                  </a:lnTo>
                  <a:lnTo>
                    <a:pt x="387" y="21431"/>
                  </a:lnTo>
                  <a:lnTo>
                    <a:pt x="277" y="21211"/>
                  </a:lnTo>
                  <a:lnTo>
                    <a:pt x="166" y="21017"/>
                  </a:lnTo>
                  <a:close/>
                  <a:moveTo>
                    <a:pt x="2773" y="21017"/>
                  </a:moveTo>
                  <a:lnTo>
                    <a:pt x="2690" y="21597"/>
                  </a:lnTo>
                  <a:lnTo>
                    <a:pt x="2194" y="21293"/>
                  </a:lnTo>
                  <a:lnTo>
                    <a:pt x="1946" y="21155"/>
                  </a:lnTo>
                  <a:lnTo>
                    <a:pt x="1697" y="21017"/>
                  </a:lnTo>
                  <a:close/>
                  <a:moveTo>
                    <a:pt x="3766" y="21017"/>
                  </a:moveTo>
                  <a:lnTo>
                    <a:pt x="3545" y="21279"/>
                  </a:lnTo>
                  <a:lnTo>
                    <a:pt x="3325" y="21569"/>
                  </a:lnTo>
                  <a:lnTo>
                    <a:pt x="3200" y="21721"/>
                  </a:lnTo>
                  <a:lnTo>
                    <a:pt x="3159" y="21762"/>
                  </a:lnTo>
                  <a:lnTo>
                    <a:pt x="3118" y="21790"/>
                  </a:lnTo>
                  <a:lnTo>
                    <a:pt x="3076" y="21790"/>
                  </a:lnTo>
                  <a:lnTo>
                    <a:pt x="3021" y="21776"/>
                  </a:lnTo>
                  <a:lnTo>
                    <a:pt x="2842" y="21679"/>
                  </a:lnTo>
                  <a:lnTo>
                    <a:pt x="2883" y="21307"/>
                  </a:lnTo>
                  <a:lnTo>
                    <a:pt x="2911" y="21114"/>
                  </a:lnTo>
                  <a:lnTo>
                    <a:pt x="2938" y="21045"/>
                  </a:lnTo>
                  <a:lnTo>
                    <a:pt x="2952" y="21017"/>
                  </a:lnTo>
                  <a:close/>
                  <a:moveTo>
                    <a:pt x="1187" y="21155"/>
                  </a:moveTo>
                  <a:lnTo>
                    <a:pt x="704" y="21983"/>
                  </a:lnTo>
                  <a:lnTo>
                    <a:pt x="456" y="21569"/>
                  </a:lnTo>
                  <a:lnTo>
                    <a:pt x="1187" y="21155"/>
                  </a:lnTo>
                  <a:close/>
                  <a:moveTo>
                    <a:pt x="1628" y="21155"/>
                  </a:moveTo>
                  <a:lnTo>
                    <a:pt x="2607" y="21721"/>
                  </a:lnTo>
                  <a:lnTo>
                    <a:pt x="2152" y="22052"/>
                  </a:lnTo>
                  <a:lnTo>
                    <a:pt x="1628" y="21155"/>
                  </a:lnTo>
                  <a:close/>
                  <a:moveTo>
                    <a:pt x="1325" y="21224"/>
                  </a:moveTo>
                  <a:lnTo>
                    <a:pt x="1325" y="22369"/>
                  </a:lnTo>
                  <a:lnTo>
                    <a:pt x="815" y="22107"/>
                  </a:lnTo>
                  <a:lnTo>
                    <a:pt x="1325" y="21224"/>
                  </a:lnTo>
                  <a:close/>
                  <a:moveTo>
                    <a:pt x="1490" y="21224"/>
                  </a:moveTo>
                  <a:lnTo>
                    <a:pt x="1752" y="21679"/>
                  </a:lnTo>
                  <a:lnTo>
                    <a:pt x="2014" y="22135"/>
                  </a:lnTo>
                  <a:lnTo>
                    <a:pt x="1490" y="22369"/>
                  </a:lnTo>
                  <a:lnTo>
                    <a:pt x="1490" y="21224"/>
                  </a:lnTo>
                  <a:close/>
                  <a:moveTo>
                    <a:pt x="4318" y="21017"/>
                  </a:moveTo>
                  <a:lnTo>
                    <a:pt x="4056" y="22369"/>
                  </a:lnTo>
                  <a:lnTo>
                    <a:pt x="3256" y="21914"/>
                  </a:lnTo>
                  <a:lnTo>
                    <a:pt x="3752" y="21279"/>
                  </a:lnTo>
                  <a:lnTo>
                    <a:pt x="3876" y="21128"/>
                  </a:lnTo>
                  <a:lnTo>
                    <a:pt x="3931" y="21073"/>
                  </a:lnTo>
                  <a:lnTo>
                    <a:pt x="3987" y="21045"/>
                  </a:lnTo>
                  <a:lnTo>
                    <a:pt x="4042" y="21031"/>
                  </a:lnTo>
                  <a:lnTo>
                    <a:pt x="4111" y="21017"/>
                  </a:lnTo>
                  <a:close/>
                  <a:moveTo>
                    <a:pt x="2787" y="21872"/>
                  </a:moveTo>
                  <a:lnTo>
                    <a:pt x="2897" y="21900"/>
                  </a:lnTo>
                  <a:lnTo>
                    <a:pt x="3021" y="21955"/>
                  </a:lnTo>
                  <a:lnTo>
                    <a:pt x="2525" y="22714"/>
                  </a:lnTo>
                  <a:lnTo>
                    <a:pt x="2221" y="22190"/>
                  </a:lnTo>
                  <a:lnTo>
                    <a:pt x="2442" y="22024"/>
                  </a:lnTo>
                  <a:lnTo>
                    <a:pt x="2525" y="21955"/>
                  </a:lnTo>
                  <a:lnTo>
                    <a:pt x="2607" y="21900"/>
                  </a:lnTo>
                  <a:lnTo>
                    <a:pt x="2704" y="21872"/>
                  </a:lnTo>
                  <a:close/>
                  <a:moveTo>
                    <a:pt x="4745" y="20990"/>
                  </a:moveTo>
                  <a:lnTo>
                    <a:pt x="4869" y="21004"/>
                  </a:lnTo>
                  <a:lnTo>
                    <a:pt x="4993" y="21004"/>
                  </a:lnTo>
                  <a:lnTo>
                    <a:pt x="5131" y="21017"/>
                  </a:lnTo>
                  <a:lnTo>
                    <a:pt x="4649" y="22714"/>
                  </a:lnTo>
                  <a:lnTo>
                    <a:pt x="4193" y="22452"/>
                  </a:lnTo>
                  <a:lnTo>
                    <a:pt x="4428" y="21279"/>
                  </a:lnTo>
                  <a:lnTo>
                    <a:pt x="4455" y="21155"/>
                  </a:lnTo>
                  <a:lnTo>
                    <a:pt x="4511" y="21073"/>
                  </a:lnTo>
                  <a:lnTo>
                    <a:pt x="4538" y="21045"/>
                  </a:lnTo>
                  <a:lnTo>
                    <a:pt x="4580" y="21017"/>
                  </a:lnTo>
                  <a:lnTo>
                    <a:pt x="4662" y="20990"/>
                  </a:lnTo>
                  <a:close/>
                  <a:moveTo>
                    <a:pt x="3145" y="22052"/>
                  </a:moveTo>
                  <a:lnTo>
                    <a:pt x="3187" y="22066"/>
                  </a:lnTo>
                  <a:lnTo>
                    <a:pt x="3269" y="22093"/>
                  </a:lnTo>
                  <a:lnTo>
                    <a:pt x="3518" y="22231"/>
                  </a:lnTo>
                  <a:lnTo>
                    <a:pt x="3931" y="22479"/>
                  </a:lnTo>
                  <a:lnTo>
                    <a:pt x="3642" y="22631"/>
                  </a:lnTo>
                  <a:lnTo>
                    <a:pt x="3435" y="22728"/>
                  </a:lnTo>
                  <a:lnTo>
                    <a:pt x="3214" y="22824"/>
                  </a:lnTo>
                  <a:lnTo>
                    <a:pt x="3007" y="22907"/>
                  </a:lnTo>
                  <a:lnTo>
                    <a:pt x="2911" y="22934"/>
                  </a:lnTo>
                  <a:lnTo>
                    <a:pt x="2828" y="22948"/>
                  </a:lnTo>
                  <a:lnTo>
                    <a:pt x="2690" y="22948"/>
                  </a:lnTo>
                  <a:lnTo>
                    <a:pt x="2635" y="22921"/>
                  </a:lnTo>
                  <a:lnTo>
                    <a:pt x="2607" y="22865"/>
                  </a:lnTo>
                  <a:lnTo>
                    <a:pt x="3145" y="22052"/>
                  </a:lnTo>
                  <a:close/>
                  <a:moveTo>
                    <a:pt x="2097" y="22272"/>
                  </a:moveTo>
                  <a:lnTo>
                    <a:pt x="2139" y="22300"/>
                  </a:lnTo>
                  <a:lnTo>
                    <a:pt x="2180" y="22355"/>
                  </a:lnTo>
                  <a:lnTo>
                    <a:pt x="2263" y="22521"/>
                  </a:lnTo>
                  <a:lnTo>
                    <a:pt x="2401" y="22824"/>
                  </a:lnTo>
                  <a:lnTo>
                    <a:pt x="1932" y="22962"/>
                  </a:lnTo>
                  <a:lnTo>
                    <a:pt x="1490" y="23114"/>
                  </a:lnTo>
                  <a:lnTo>
                    <a:pt x="1490" y="22548"/>
                  </a:lnTo>
                  <a:lnTo>
                    <a:pt x="1794" y="22383"/>
                  </a:lnTo>
                  <a:lnTo>
                    <a:pt x="1973" y="22300"/>
                  </a:lnTo>
                  <a:lnTo>
                    <a:pt x="2042" y="22272"/>
                  </a:lnTo>
                  <a:close/>
                  <a:moveTo>
                    <a:pt x="732" y="22245"/>
                  </a:moveTo>
                  <a:lnTo>
                    <a:pt x="1297" y="22534"/>
                  </a:lnTo>
                  <a:lnTo>
                    <a:pt x="1325" y="22562"/>
                  </a:lnTo>
                  <a:lnTo>
                    <a:pt x="1339" y="22631"/>
                  </a:lnTo>
                  <a:lnTo>
                    <a:pt x="1339" y="22796"/>
                  </a:lnTo>
                  <a:lnTo>
                    <a:pt x="1325" y="23127"/>
                  </a:lnTo>
                  <a:lnTo>
                    <a:pt x="373" y="22879"/>
                  </a:lnTo>
                  <a:lnTo>
                    <a:pt x="732" y="22245"/>
                  </a:lnTo>
                  <a:close/>
                  <a:moveTo>
                    <a:pt x="5614" y="21004"/>
                  </a:moveTo>
                  <a:lnTo>
                    <a:pt x="5986" y="21017"/>
                  </a:lnTo>
                  <a:lnTo>
                    <a:pt x="5435" y="23169"/>
                  </a:lnTo>
                  <a:lnTo>
                    <a:pt x="5090" y="22976"/>
                  </a:lnTo>
                  <a:lnTo>
                    <a:pt x="4883" y="22865"/>
                  </a:lnTo>
                  <a:lnTo>
                    <a:pt x="4814" y="22810"/>
                  </a:lnTo>
                  <a:lnTo>
                    <a:pt x="4800" y="22783"/>
                  </a:lnTo>
                  <a:lnTo>
                    <a:pt x="5048" y="21900"/>
                  </a:lnTo>
                  <a:lnTo>
                    <a:pt x="5297" y="21017"/>
                  </a:lnTo>
                  <a:lnTo>
                    <a:pt x="5324" y="21004"/>
                  </a:lnTo>
                  <a:close/>
                  <a:moveTo>
                    <a:pt x="2483" y="23003"/>
                  </a:moveTo>
                  <a:lnTo>
                    <a:pt x="2525" y="23017"/>
                  </a:lnTo>
                  <a:lnTo>
                    <a:pt x="2552" y="23045"/>
                  </a:lnTo>
                  <a:lnTo>
                    <a:pt x="2566" y="23086"/>
                  </a:lnTo>
                  <a:lnTo>
                    <a:pt x="2552" y="23114"/>
                  </a:lnTo>
                  <a:lnTo>
                    <a:pt x="2525" y="23155"/>
                  </a:lnTo>
                  <a:lnTo>
                    <a:pt x="2414" y="23252"/>
                  </a:lnTo>
                  <a:lnTo>
                    <a:pt x="2263" y="23362"/>
                  </a:lnTo>
                  <a:lnTo>
                    <a:pt x="2083" y="23472"/>
                  </a:lnTo>
                  <a:lnTo>
                    <a:pt x="1725" y="23679"/>
                  </a:lnTo>
                  <a:lnTo>
                    <a:pt x="1490" y="23817"/>
                  </a:lnTo>
                  <a:lnTo>
                    <a:pt x="1490" y="23279"/>
                  </a:lnTo>
                  <a:lnTo>
                    <a:pt x="1725" y="23196"/>
                  </a:lnTo>
                  <a:lnTo>
                    <a:pt x="2097" y="23072"/>
                  </a:lnTo>
                  <a:lnTo>
                    <a:pt x="2276" y="23017"/>
                  </a:lnTo>
                  <a:lnTo>
                    <a:pt x="2428" y="23003"/>
                  </a:lnTo>
                  <a:close/>
                  <a:moveTo>
                    <a:pt x="4083" y="22631"/>
                  </a:moveTo>
                  <a:lnTo>
                    <a:pt x="4166" y="22645"/>
                  </a:lnTo>
                  <a:lnTo>
                    <a:pt x="4249" y="22672"/>
                  </a:lnTo>
                  <a:lnTo>
                    <a:pt x="4331" y="22714"/>
                  </a:lnTo>
                  <a:lnTo>
                    <a:pt x="4566" y="22852"/>
                  </a:lnTo>
                  <a:lnTo>
                    <a:pt x="3214" y="23900"/>
                  </a:lnTo>
                  <a:lnTo>
                    <a:pt x="2773" y="23155"/>
                  </a:lnTo>
                  <a:lnTo>
                    <a:pt x="3766" y="22728"/>
                  </a:lnTo>
                  <a:lnTo>
                    <a:pt x="3890" y="22672"/>
                  </a:lnTo>
                  <a:lnTo>
                    <a:pt x="4000" y="22645"/>
                  </a:lnTo>
                  <a:lnTo>
                    <a:pt x="4083" y="22631"/>
                  </a:lnTo>
                  <a:close/>
                  <a:moveTo>
                    <a:pt x="2635" y="23224"/>
                  </a:moveTo>
                  <a:lnTo>
                    <a:pt x="3076" y="23969"/>
                  </a:lnTo>
                  <a:lnTo>
                    <a:pt x="2276" y="24203"/>
                  </a:lnTo>
                  <a:lnTo>
                    <a:pt x="1490" y="24438"/>
                  </a:lnTo>
                  <a:lnTo>
                    <a:pt x="1490" y="24010"/>
                  </a:lnTo>
                  <a:lnTo>
                    <a:pt x="2635" y="23224"/>
                  </a:lnTo>
                  <a:close/>
                  <a:moveTo>
                    <a:pt x="4745" y="22934"/>
                  </a:moveTo>
                  <a:lnTo>
                    <a:pt x="4814" y="22976"/>
                  </a:lnTo>
                  <a:lnTo>
                    <a:pt x="5007" y="23086"/>
                  </a:lnTo>
                  <a:lnTo>
                    <a:pt x="5352" y="23307"/>
                  </a:lnTo>
                  <a:lnTo>
                    <a:pt x="3669" y="24700"/>
                  </a:lnTo>
                  <a:lnTo>
                    <a:pt x="3463" y="24341"/>
                  </a:lnTo>
                  <a:lnTo>
                    <a:pt x="3338" y="24134"/>
                  </a:lnTo>
                  <a:lnTo>
                    <a:pt x="3311" y="24065"/>
                  </a:lnTo>
                  <a:lnTo>
                    <a:pt x="3297" y="24038"/>
                  </a:lnTo>
                  <a:lnTo>
                    <a:pt x="4000" y="23486"/>
                  </a:lnTo>
                  <a:lnTo>
                    <a:pt x="4704" y="22934"/>
                  </a:lnTo>
                  <a:close/>
                  <a:moveTo>
                    <a:pt x="3145" y="24120"/>
                  </a:moveTo>
                  <a:lnTo>
                    <a:pt x="3173" y="24134"/>
                  </a:lnTo>
                  <a:lnTo>
                    <a:pt x="3214" y="24203"/>
                  </a:lnTo>
                  <a:lnTo>
                    <a:pt x="3338" y="24410"/>
                  </a:lnTo>
                  <a:lnTo>
                    <a:pt x="3531" y="24769"/>
                  </a:lnTo>
                  <a:lnTo>
                    <a:pt x="1490" y="25320"/>
                  </a:lnTo>
                  <a:lnTo>
                    <a:pt x="1477" y="25155"/>
                  </a:lnTo>
                  <a:lnTo>
                    <a:pt x="1449" y="24948"/>
                  </a:lnTo>
                  <a:lnTo>
                    <a:pt x="1449" y="24741"/>
                  </a:lnTo>
                  <a:lnTo>
                    <a:pt x="1463" y="24658"/>
                  </a:lnTo>
                  <a:lnTo>
                    <a:pt x="1490" y="24603"/>
                  </a:lnTo>
                  <a:lnTo>
                    <a:pt x="1546" y="24562"/>
                  </a:lnTo>
                  <a:lnTo>
                    <a:pt x="1628" y="24520"/>
                  </a:lnTo>
                  <a:lnTo>
                    <a:pt x="1739" y="24493"/>
                  </a:lnTo>
                  <a:lnTo>
                    <a:pt x="1849" y="24465"/>
                  </a:lnTo>
                  <a:lnTo>
                    <a:pt x="2083" y="24410"/>
                  </a:lnTo>
                  <a:lnTo>
                    <a:pt x="2263" y="24382"/>
                  </a:lnTo>
                  <a:lnTo>
                    <a:pt x="3145" y="24120"/>
                  </a:lnTo>
                  <a:close/>
                  <a:moveTo>
                    <a:pt x="4138" y="0"/>
                  </a:moveTo>
                  <a:lnTo>
                    <a:pt x="4966" y="1420"/>
                  </a:lnTo>
                  <a:lnTo>
                    <a:pt x="5104" y="1669"/>
                  </a:lnTo>
                  <a:lnTo>
                    <a:pt x="5145" y="1779"/>
                  </a:lnTo>
                  <a:lnTo>
                    <a:pt x="5173" y="1862"/>
                  </a:lnTo>
                  <a:lnTo>
                    <a:pt x="5186" y="1945"/>
                  </a:lnTo>
                  <a:lnTo>
                    <a:pt x="5186" y="2000"/>
                  </a:lnTo>
                  <a:lnTo>
                    <a:pt x="5159" y="2055"/>
                  </a:lnTo>
                  <a:lnTo>
                    <a:pt x="5131" y="2110"/>
                  </a:lnTo>
                  <a:lnTo>
                    <a:pt x="5076" y="2151"/>
                  </a:lnTo>
                  <a:lnTo>
                    <a:pt x="5021" y="2193"/>
                  </a:lnTo>
                  <a:lnTo>
                    <a:pt x="4855" y="2289"/>
                  </a:lnTo>
                  <a:lnTo>
                    <a:pt x="4635" y="2400"/>
                  </a:lnTo>
                  <a:lnTo>
                    <a:pt x="4373" y="2551"/>
                  </a:lnTo>
                  <a:lnTo>
                    <a:pt x="2097" y="3861"/>
                  </a:lnTo>
                  <a:lnTo>
                    <a:pt x="2056" y="3875"/>
                  </a:lnTo>
                  <a:lnTo>
                    <a:pt x="1987" y="3848"/>
                  </a:lnTo>
                  <a:lnTo>
                    <a:pt x="1890" y="3820"/>
                  </a:lnTo>
                  <a:lnTo>
                    <a:pt x="1780" y="3765"/>
                  </a:lnTo>
                  <a:lnTo>
                    <a:pt x="1504" y="3613"/>
                  </a:lnTo>
                  <a:lnTo>
                    <a:pt x="1215" y="3434"/>
                  </a:lnTo>
                  <a:lnTo>
                    <a:pt x="635" y="3062"/>
                  </a:lnTo>
                  <a:lnTo>
                    <a:pt x="277" y="2813"/>
                  </a:lnTo>
                  <a:lnTo>
                    <a:pt x="249" y="2855"/>
                  </a:lnTo>
                  <a:lnTo>
                    <a:pt x="222" y="2882"/>
                  </a:lnTo>
                  <a:lnTo>
                    <a:pt x="222" y="2924"/>
                  </a:lnTo>
                  <a:lnTo>
                    <a:pt x="222" y="2965"/>
                  </a:lnTo>
                  <a:lnTo>
                    <a:pt x="249" y="3048"/>
                  </a:lnTo>
                  <a:lnTo>
                    <a:pt x="304" y="3117"/>
                  </a:lnTo>
                  <a:lnTo>
                    <a:pt x="373" y="3200"/>
                  </a:lnTo>
                  <a:lnTo>
                    <a:pt x="484" y="3282"/>
                  </a:lnTo>
                  <a:lnTo>
                    <a:pt x="718" y="3434"/>
                  </a:lnTo>
                  <a:lnTo>
                    <a:pt x="994" y="3586"/>
                  </a:lnTo>
                  <a:lnTo>
                    <a:pt x="1256" y="3710"/>
                  </a:lnTo>
                  <a:lnTo>
                    <a:pt x="1490" y="3820"/>
                  </a:lnTo>
                  <a:lnTo>
                    <a:pt x="1656" y="3917"/>
                  </a:lnTo>
                  <a:lnTo>
                    <a:pt x="1739" y="3972"/>
                  </a:lnTo>
                  <a:lnTo>
                    <a:pt x="1794" y="4027"/>
                  </a:lnTo>
                  <a:lnTo>
                    <a:pt x="1835" y="4096"/>
                  </a:lnTo>
                  <a:lnTo>
                    <a:pt x="1863" y="4165"/>
                  </a:lnTo>
                  <a:lnTo>
                    <a:pt x="1863" y="4248"/>
                  </a:lnTo>
                  <a:lnTo>
                    <a:pt x="1863" y="4317"/>
                  </a:lnTo>
                  <a:lnTo>
                    <a:pt x="1835" y="4399"/>
                  </a:lnTo>
                  <a:lnTo>
                    <a:pt x="1808" y="4496"/>
                  </a:lnTo>
                  <a:lnTo>
                    <a:pt x="1725" y="4661"/>
                  </a:lnTo>
                  <a:lnTo>
                    <a:pt x="1628" y="4841"/>
                  </a:lnTo>
                  <a:lnTo>
                    <a:pt x="1532" y="5034"/>
                  </a:lnTo>
                  <a:lnTo>
                    <a:pt x="1435" y="5213"/>
                  </a:lnTo>
                  <a:lnTo>
                    <a:pt x="401" y="7626"/>
                  </a:lnTo>
                  <a:lnTo>
                    <a:pt x="360" y="7682"/>
                  </a:lnTo>
                  <a:lnTo>
                    <a:pt x="332" y="7723"/>
                  </a:lnTo>
                  <a:lnTo>
                    <a:pt x="291" y="7764"/>
                  </a:lnTo>
                  <a:lnTo>
                    <a:pt x="235" y="7792"/>
                  </a:lnTo>
                  <a:lnTo>
                    <a:pt x="180" y="7806"/>
                  </a:lnTo>
                  <a:lnTo>
                    <a:pt x="125" y="7819"/>
                  </a:lnTo>
                  <a:lnTo>
                    <a:pt x="1" y="7833"/>
                  </a:lnTo>
                  <a:lnTo>
                    <a:pt x="1" y="8054"/>
                  </a:lnTo>
                  <a:lnTo>
                    <a:pt x="235" y="8040"/>
                  </a:lnTo>
                  <a:lnTo>
                    <a:pt x="318" y="8054"/>
                  </a:lnTo>
                  <a:lnTo>
                    <a:pt x="346" y="8068"/>
                  </a:lnTo>
                  <a:lnTo>
                    <a:pt x="1104" y="10164"/>
                  </a:lnTo>
                  <a:lnTo>
                    <a:pt x="1463" y="11074"/>
                  </a:lnTo>
                  <a:lnTo>
                    <a:pt x="1573" y="11378"/>
                  </a:lnTo>
                  <a:lnTo>
                    <a:pt x="1670" y="11640"/>
                  </a:lnTo>
                  <a:lnTo>
                    <a:pt x="1725" y="11833"/>
                  </a:lnTo>
                  <a:lnTo>
                    <a:pt x="1725" y="11888"/>
                  </a:lnTo>
                  <a:lnTo>
                    <a:pt x="1711" y="11915"/>
                  </a:lnTo>
                  <a:lnTo>
                    <a:pt x="1546" y="11998"/>
                  </a:lnTo>
                  <a:lnTo>
                    <a:pt x="1297" y="12122"/>
                  </a:lnTo>
                  <a:lnTo>
                    <a:pt x="1022" y="12260"/>
                  </a:lnTo>
                  <a:lnTo>
                    <a:pt x="746" y="12412"/>
                  </a:lnTo>
                  <a:lnTo>
                    <a:pt x="497" y="12564"/>
                  </a:lnTo>
                  <a:lnTo>
                    <a:pt x="401" y="12646"/>
                  </a:lnTo>
                  <a:lnTo>
                    <a:pt x="318" y="12729"/>
                  </a:lnTo>
                  <a:lnTo>
                    <a:pt x="249" y="12812"/>
                  </a:lnTo>
                  <a:lnTo>
                    <a:pt x="222" y="12895"/>
                  </a:lnTo>
                  <a:lnTo>
                    <a:pt x="222" y="12936"/>
                  </a:lnTo>
                  <a:lnTo>
                    <a:pt x="235" y="12964"/>
                  </a:lnTo>
                  <a:lnTo>
                    <a:pt x="249" y="13005"/>
                  </a:lnTo>
                  <a:lnTo>
                    <a:pt x="277" y="13046"/>
                  </a:lnTo>
                  <a:lnTo>
                    <a:pt x="1808" y="12164"/>
                  </a:lnTo>
                  <a:lnTo>
                    <a:pt x="1835" y="12150"/>
                  </a:lnTo>
                  <a:lnTo>
                    <a:pt x="1877" y="12150"/>
                  </a:lnTo>
                  <a:lnTo>
                    <a:pt x="1973" y="12164"/>
                  </a:lnTo>
                  <a:lnTo>
                    <a:pt x="2111" y="12219"/>
                  </a:lnTo>
                  <a:lnTo>
                    <a:pt x="2263" y="12302"/>
                  </a:lnTo>
                  <a:lnTo>
                    <a:pt x="2428" y="12412"/>
                  </a:lnTo>
                  <a:lnTo>
                    <a:pt x="2607" y="12522"/>
                  </a:lnTo>
                  <a:lnTo>
                    <a:pt x="2980" y="12812"/>
                  </a:lnTo>
                  <a:lnTo>
                    <a:pt x="3366" y="13101"/>
                  </a:lnTo>
                  <a:lnTo>
                    <a:pt x="3711" y="13391"/>
                  </a:lnTo>
                  <a:lnTo>
                    <a:pt x="4180" y="13777"/>
                  </a:lnTo>
                  <a:lnTo>
                    <a:pt x="4373" y="13915"/>
                  </a:lnTo>
                  <a:lnTo>
                    <a:pt x="4552" y="14025"/>
                  </a:lnTo>
                  <a:lnTo>
                    <a:pt x="4690" y="14122"/>
                  </a:lnTo>
                  <a:lnTo>
                    <a:pt x="4800" y="14218"/>
                  </a:lnTo>
                  <a:lnTo>
                    <a:pt x="4842" y="14274"/>
                  </a:lnTo>
                  <a:lnTo>
                    <a:pt x="4869" y="14329"/>
                  </a:lnTo>
                  <a:lnTo>
                    <a:pt x="4883" y="14384"/>
                  </a:lnTo>
                  <a:lnTo>
                    <a:pt x="4883" y="14453"/>
                  </a:lnTo>
                  <a:lnTo>
                    <a:pt x="4869" y="14522"/>
                  </a:lnTo>
                  <a:lnTo>
                    <a:pt x="4842" y="14605"/>
                  </a:lnTo>
                  <a:lnTo>
                    <a:pt x="4800" y="14701"/>
                  </a:lnTo>
                  <a:lnTo>
                    <a:pt x="4745" y="14812"/>
                  </a:lnTo>
                  <a:lnTo>
                    <a:pt x="4428" y="15418"/>
                  </a:lnTo>
                  <a:lnTo>
                    <a:pt x="4014" y="16191"/>
                  </a:lnTo>
                  <a:lnTo>
                    <a:pt x="3669" y="16853"/>
                  </a:lnTo>
                  <a:lnTo>
                    <a:pt x="3545" y="17046"/>
                  </a:lnTo>
                  <a:lnTo>
                    <a:pt x="3504" y="17101"/>
                  </a:lnTo>
                  <a:lnTo>
                    <a:pt x="3476" y="17115"/>
                  </a:lnTo>
                  <a:lnTo>
                    <a:pt x="2732" y="16880"/>
                  </a:lnTo>
                  <a:lnTo>
                    <a:pt x="2442" y="16797"/>
                  </a:lnTo>
                  <a:lnTo>
                    <a:pt x="2028" y="16687"/>
                  </a:lnTo>
                  <a:lnTo>
                    <a:pt x="1821" y="16618"/>
                  </a:lnTo>
                  <a:lnTo>
                    <a:pt x="1656" y="16549"/>
                  </a:lnTo>
                  <a:lnTo>
                    <a:pt x="1587" y="16508"/>
                  </a:lnTo>
                  <a:lnTo>
                    <a:pt x="1532" y="16466"/>
                  </a:lnTo>
                  <a:lnTo>
                    <a:pt x="1504" y="16425"/>
                  </a:lnTo>
                  <a:lnTo>
                    <a:pt x="1490" y="16370"/>
                  </a:lnTo>
                  <a:lnTo>
                    <a:pt x="1490" y="14756"/>
                  </a:lnTo>
                  <a:lnTo>
                    <a:pt x="1449" y="14756"/>
                  </a:lnTo>
                  <a:lnTo>
                    <a:pt x="1408" y="14784"/>
                  </a:lnTo>
                  <a:lnTo>
                    <a:pt x="1366" y="14839"/>
                  </a:lnTo>
                  <a:lnTo>
                    <a:pt x="1352" y="14922"/>
                  </a:lnTo>
                  <a:lnTo>
                    <a:pt x="1311" y="15129"/>
                  </a:lnTo>
                  <a:lnTo>
                    <a:pt x="1311" y="15377"/>
                  </a:lnTo>
                  <a:lnTo>
                    <a:pt x="1311" y="15639"/>
                  </a:lnTo>
                  <a:lnTo>
                    <a:pt x="1311" y="15901"/>
                  </a:lnTo>
                  <a:lnTo>
                    <a:pt x="1325" y="16246"/>
                  </a:lnTo>
                  <a:lnTo>
                    <a:pt x="1325" y="16315"/>
                  </a:lnTo>
                  <a:lnTo>
                    <a:pt x="1297" y="16397"/>
                  </a:lnTo>
                  <a:lnTo>
                    <a:pt x="1270" y="16453"/>
                  </a:lnTo>
                  <a:lnTo>
                    <a:pt x="1215" y="16508"/>
                  </a:lnTo>
                  <a:lnTo>
                    <a:pt x="1159" y="16563"/>
                  </a:lnTo>
                  <a:lnTo>
                    <a:pt x="1104" y="16604"/>
                  </a:lnTo>
                  <a:lnTo>
                    <a:pt x="953" y="16673"/>
                  </a:lnTo>
                  <a:lnTo>
                    <a:pt x="787" y="16728"/>
                  </a:lnTo>
                  <a:lnTo>
                    <a:pt x="608" y="16770"/>
                  </a:lnTo>
                  <a:lnTo>
                    <a:pt x="428" y="16825"/>
                  </a:lnTo>
                  <a:lnTo>
                    <a:pt x="277" y="16866"/>
                  </a:lnTo>
                  <a:lnTo>
                    <a:pt x="1" y="16963"/>
                  </a:lnTo>
                  <a:lnTo>
                    <a:pt x="1" y="17142"/>
                  </a:lnTo>
                  <a:lnTo>
                    <a:pt x="1325" y="16659"/>
                  </a:lnTo>
                  <a:lnTo>
                    <a:pt x="1352" y="17004"/>
                  </a:lnTo>
                  <a:lnTo>
                    <a:pt x="1352" y="17211"/>
                  </a:lnTo>
                  <a:lnTo>
                    <a:pt x="1352" y="17280"/>
                  </a:lnTo>
                  <a:lnTo>
                    <a:pt x="1325" y="17335"/>
                  </a:lnTo>
                  <a:lnTo>
                    <a:pt x="1284" y="17363"/>
                  </a:lnTo>
                  <a:lnTo>
                    <a:pt x="1228" y="17390"/>
                  </a:lnTo>
                  <a:lnTo>
                    <a:pt x="1063" y="17418"/>
                  </a:lnTo>
                  <a:lnTo>
                    <a:pt x="773" y="17473"/>
                  </a:lnTo>
                  <a:lnTo>
                    <a:pt x="1" y="17666"/>
                  </a:lnTo>
                  <a:lnTo>
                    <a:pt x="1" y="17832"/>
                  </a:lnTo>
                  <a:lnTo>
                    <a:pt x="649" y="17666"/>
                  </a:lnTo>
                  <a:lnTo>
                    <a:pt x="1325" y="17501"/>
                  </a:lnTo>
                  <a:lnTo>
                    <a:pt x="1325" y="18218"/>
                  </a:lnTo>
                  <a:lnTo>
                    <a:pt x="208" y="18452"/>
                  </a:lnTo>
                  <a:lnTo>
                    <a:pt x="153" y="18466"/>
                  </a:lnTo>
                  <a:lnTo>
                    <a:pt x="98" y="18452"/>
                  </a:lnTo>
                  <a:lnTo>
                    <a:pt x="42" y="18411"/>
                  </a:lnTo>
                  <a:lnTo>
                    <a:pt x="1" y="18370"/>
                  </a:lnTo>
                  <a:lnTo>
                    <a:pt x="1" y="18742"/>
                  </a:lnTo>
                  <a:lnTo>
                    <a:pt x="70" y="18770"/>
                  </a:lnTo>
                  <a:lnTo>
                    <a:pt x="125" y="18811"/>
                  </a:lnTo>
                  <a:lnTo>
                    <a:pt x="166" y="18880"/>
                  </a:lnTo>
                  <a:lnTo>
                    <a:pt x="208" y="18963"/>
                  </a:lnTo>
                  <a:lnTo>
                    <a:pt x="291" y="19142"/>
                  </a:lnTo>
                  <a:lnTo>
                    <a:pt x="387" y="19321"/>
                  </a:lnTo>
                  <a:lnTo>
                    <a:pt x="304" y="19445"/>
                  </a:lnTo>
                  <a:lnTo>
                    <a:pt x="222" y="19611"/>
                  </a:lnTo>
                  <a:lnTo>
                    <a:pt x="111" y="19776"/>
                  </a:lnTo>
                  <a:lnTo>
                    <a:pt x="56" y="19845"/>
                  </a:lnTo>
                  <a:lnTo>
                    <a:pt x="1" y="19900"/>
                  </a:lnTo>
                  <a:lnTo>
                    <a:pt x="1" y="20231"/>
                  </a:lnTo>
                  <a:lnTo>
                    <a:pt x="56" y="20245"/>
                  </a:lnTo>
                  <a:lnTo>
                    <a:pt x="111" y="20259"/>
                  </a:lnTo>
                  <a:lnTo>
                    <a:pt x="235" y="20328"/>
                  </a:lnTo>
                  <a:lnTo>
                    <a:pt x="360" y="20411"/>
                  </a:lnTo>
                  <a:lnTo>
                    <a:pt x="470" y="20493"/>
                  </a:lnTo>
                  <a:lnTo>
                    <a:pt x="346" y="20590"/>
                  </a:lnTo>
                  <a:lnTo>
                    <a:pt x="222" y="20673"/>
                  </a:lnTo>
                  <a:lnTo>
                    <a:pt x="111" y="20742"/>
                  </a:lnTo>
                  <a:lnTo>
                    <a:pt x="1" y="20783"/>
                  </a:lnTo>
                  <a:lnTo>
                    <a:pt x="1" y="21031"/>
                  </a:lnTo>
                  <a:lnTo>
                    <a:pt x="70" y="21155"/>
                  </a:lnTo>
                  <a:lnTo>
                    <a:pt x="166" y="21307"/>
                  </a:lnTo>
                  <a:lnTo>
                    <a:pt x="194" y="21376"/>
                  </a:lnTo>
                  <a:lnTo>
                    <a:pt x="222" y="21459"/>
                  </a:lnTo>
                  <a:lnTo>
                    <a:pt x="222" y="21514"/>
                  </a:lnTo>
                  <a:lnTo>
                    <a:pt x="208" y="21528"/>
                  </a:lnTo>
                  <a:lnTo>
                    <a:pt x="180" y="21542"/>
                  </a:lnTo>
                  <a:lnTo>
                    <a:pt x="1" y="21652"/>
                  </a:lnTo>
                  <a:lnTo>
                    <a:pt x="1" y="21831"/>
                  </a:lnTo>
                  <a:lnTo>
                    <a:pt x="318" y="21652"/>
                  </a:lnTo>
                  <a:lnTo>
                    <a:pt x="497" y="21914"/>
                  </a:lnTo>
                  <a:lnTo>
                    <a:pt x="580" y="22066"/>
                  </a:lnTo>
                  <a:lnTo>
                    <a:pt x="608" y="22121"/>
                  </a:lnTo>
                  <a:lnTo>
                    <a:pt x="608" y="22162"/>
                  </a:lnTo>
                  <a:lnTo>
                    <a:pt x="235" y="22796"/>
                  </a:lnTo>
                  <a:lnTo>
                    <a:pt x="1" y="22576"/>
                  </a:lnTo>
                  <a:lnTo>
                    <a:pt x="1" y="22796"/>
                  </a:lnTo>
                  <a:lnTo>
                    <a:pt x="111" y="22893"/>
                  </a:lnTo>
                  <a:lnTo>
                    <a:pt x="125" y="22921"/>
                  </a:lnTo>
                  <a:lnTo>
                    <a:pt x="125" y="22948"/>
                  </a:lnTo>
                  <a:lnTo>
                    <a:pt x="111" y="23045"/>
                  </a:lnTo>
                  <a:lnTo>
                    <a:pt x="70" y="23141"/>
                  </a:lnTo>
                  <a:lnTo>
                    <a:pt x="1" y="23252"/>
                  </a:lnTo>
                  <a:lnTo>
                    <a:pt x="1" y="23527"/>
                  </a:lnTo>
                  <a:lnTo>
                    <a:pt x="249" y="23086"/>
                  </a:lnTo>
                  <a:lnTo>
                    <a:pt x="291" y="23045"/>
                  </a:lnTo>
                  <a:lnTo>
                    <a:pt x="346" y="23031"/>
                  </a:lnTo>
                  <a:lnTo>
                    <a:pt x="415" y="23031"/>
                  </a:lnTo>
                  <a:lnTo>
                    <a:pt x="484" y="23045"/>
                  </a:lnTo>
                  <a:lnTo>
                    <a:pt x="622" y="23086"/>
                  </a:lnTo>
                  <a:lnTo>
                    <a:pt x="746" y="23141"/>
                  </a:lnTo>
                  <a:lnTo>
                    <a:pt x="1063" y="23196"/>
                  </a:lnTo>
                  <a:lnTo>
                    <a:pt x="1242" y="23252"/>
                  </a:lnTo>
                  <a:lnTo>
                    <a:pt x="1297" y="23279"/>
                  </a:lnTo>
                  <a:lnTo>
                    <a:pt x="1325" y="23293"/>
                  </a:lnTo>
                  <a:lnTo>
                    <a:pt x="1325" y="23307"/>
                  </a:lnTo>
                  <a:lnTo>
                    <a:pt x="1339" y="23638"/>
                  </a:lnTo>
                  <a:lnTo>
                    <a:pt x="1325" y="23789"/>
                  </a:lnTo>
                  <a:lnTo>
                    <a:pt x="1325" y="23872"/>
                  </a:lnTo>
                  <a:lnTo>
                    <a:pt x="1297" y="23941"/>
                  </a:lnTo>
                  <a:lnTo>
                    <a:pt x="1" y="23624"/>
                  </a:lnTo>
                  <a:lnTo>
                    <a:pt x="1" y="23789"/>
                  </a:lnTo>
                  <a:lnTo>
                    <a:pt x="842" y="23983"/>
                  </a:lnTo>
                  <a:lnTo>
                    <a:pt x="1090" y="24038"/>
                  </a:lnTo>
                  <a:lnTo>
                    <a:pt x="1173" y="24065"/>
                  </a:lnTo>
                  <a:lnTo>
                    <a:pt x="1242" y="24093"/>
                  </a:lnTo>
                  <a:lnTo>
                    <a:pt x="1284" y="24148"/>
                  </a:lnTo>
                  <a:lnTo>
                    <a:pt x="1311" y="24217"/>
                  </a:lnTo>
                  <a:lnTo>
                    <a:pt x="1325" y="24313"/>
                  </a:lnTo>
                  <a:lnTo>
                    <a:pt x="1325" y="24465"/>
                  </a:lnTo>
                  <a:lnTo>
                    <a:pt x="1" y="24438"/>
                  </a:lnTo>
                  <a:lnTo>
                    <a:pt x="1" y="24589"/>
                  </a:lnTo>
                  <a:lnTo>
                    <a:pt x="663" y="24603"/>
                  </a:lnTo>
                  <a:lnTo>
                    <a:pt x="1008" y="24589"/>
                  </a:lnTo>
                  <a:lnTo>
                    <a:pt x="1201" y="24589"/>
                  </a:lnTo>
                  <a:lnTo>
                    <a:pt x="1284" y="24603"/>
                  </a:lnTo>
                  <a:lnTo>
                    <a:pt x="1325" y="24617"/>
                  </a:lnTo>
                  <a:lnTo>
                    <a:pt x="1352" y="24672"/>
                  </a:lnTo>
                  <a:lnTo>
                    <a:pt x="1352" y="24741"/>
                  </a:lnTo>
                  <a:lnTo>
                    <a:pt x="1352" y="24948"/>
                  </a:lnTo>
                  <a:lnTo>
                    <a:pt x="1325" y="25320"/>
                  </a:lnTo>
                  <a:lnTo>
                    <a:pt x="1" y="25031"/>
                  </a:lnTo>
                  <a:lnTo>
                    <a:pt x="1" y="25196"/>
                  </a:lnTo>
                  <a:lnTo>
                    <a:pt x="153" y="25224"/>
                  </a:lnTo>
                  <a:lnTo>
                    <a:pt x="801" y="25348"/>
                  </a:lnTo>
                  <a:lnTo>
                    <a:pt x="994" y="25389"/>
                  </a:lnTo>
                  <a:lnTo>
                    <a:pt x="1159" y="25444"/>
                  </a:lnTo>
                  <a:lnTo>
                    <a:pt x="1284" y="25486"/>
                  </a:lnTo>
                  <a:lnTo>
                    <a:pt x="1311" y="25500"/>
                  </a:lnTo>
                  <a:lnTo>
                    <a:pt x="1325" y="25527"/>
                  </a:lnTo>
                  <a:lnTo>
                    <a:pt x="1325" y="27058"/>
                  </a:lnTo>
                  <a:lnTo>
                    <a:pt x="1339" y="27099"/>
                  </a:lnTo>
                  <a:lnTo>
                    <a:pt x="1352" y="27127"/>
                  </a:lnTo>
                  <a:lnTo>
                    <a:pt x="1380" y="27127"/>
                  </a:lnTo>
                  <a:lnTo>
                    <a:pt x="1408" y="27113"/>
                  </a:lnTo>
                  <a:lnTo>
                    <a:pt x="1435" y="27072"/>
                  </a:lnTo>
                  <a:lnTo>
                    <a:pt x="1463" y="27044"/>
                  </a:lnTo>
                  <a:lnTo>
                    <a:pt x="1477" y="26989"/>
                  </a:lnTo>
                  <a:lnTo>
                    <a:pt x="1490" y="26934"/>
                  </a:lnTo>
                  <a:lnTo>
                    <a:pt x="1490" y="26051"/>
                  </a:lnTo>
                  <a:lnTo>
                    <a:pt x="1463" y="25762"/>
                  </a:lnTo>
                  <a:lnTo>
                    <a:pt x="1463" y="25596"/>
                  </a:lnTo>
                  <a:lnTo>
                    <a:pt x="1463" y="25527"/>
                  </a:lnTo>
                  <a:lnTo>
                    <a:pt x="1490" y="25486"/>
                  </a:lnTo>
                  <a:lnTo>
                    <a:pt x="1518" y="25458"/>
                  </a:lnTo>
                  <a:lnTo>
                    <a:pt x="1573" y="25431"/>
                  </a:lnTo>
                  <a:lnTo>
                    <a:pt x="1711" y="25403"/>
                  </a:lnTo>
                  <a:lnTo>
                    <a:pt x="1959" y="25348"/>
                  </a:lnTo>
                  <a:lnTo>
                    <a:pt x="2911" y="25100"/>
                  </a:lnTo>
                  <a:lnTo>
                    <a:pt x="3076" y="25044"/>
                  </a:lnTo>
                  <a:lnTo>
                    <a:pt x="3214" y="25003"/>
                  </a:lnTo>
                  <a:lnTo>
                    <a:pt x="3338" y="24962"/>
                  </a:lnTo>
                  <a:lnTo>
                    <a:pt x="3435" y="24948"/>
                  </a:lnTo>
                  <a:lnTo>
                    <a:pt x="3531" y="24948"/>
                  </a:lnTo>
                  <a:lnTo>
                    <a:pt x="3573" y="24962"/>
                  </a:lnTo>
                  <a:lnTo>
                    <a:pt x="3614" y="24989"/>
                  </a:lnTo>
                  <a:lnTo>
                    <a:pt x="3697" y="25086"/>
                  </a:lnTo>
                  <a:lnTo>
                    <a:pt x="3780" y="25210"/>
                  </a:lnTo>
                  <a:lnTo>
                    <a:pt x="3918" y="25486"/>
                  </a:lnTo>
                  <a:lnTo>
                    <a:pt x="4028" y="25679"/>
                  </a:lnTo>
                  <a:lnTo>
                    <a:pt x="4138" y="25886"/>
                  </a:lnTo>
                  <a:lnTo>
                    <a:pt x="4249" y="26065"/>
                  </a:lnTo>
                  <a:lnTo>
                    <a:pt x="4304" y="26134"/>
                  </a:lnTo>
                  <a:lnTo>
                    <a:pt x="4359" y="26203"/>
                  </a:lnTo>
                  <a:lnTo>
                    <a:pt x="4414" y="26244"/>
                  </a:lnTo>
                  <a:lnTo>
                    <a:pt x="4469" y="26272"/>
                  </a:lnTo>
                  <a:lnTo>
                    <a:pt x="4511" y="26272"/>
                  </a:lnTo>
                  <a:lnTo>
                    <a:pt x="4566" y="26244"/>
                  </a:lnTo>
                  <a:lnTo>
                    <a:pt x="3835" y="24989"/>
                  </a:lnTo>
                  <a:lnTo>
                    <a:pt x="3807" y="24934"/>
                  </a:lnTo>
                  <a:lnTo>
                    <a:pt x="3807" y="24879"/>
                  </a:lnTo>
                  <a:lnTo>
                    <a:pt x="3807" y="24824"/>
                  </a:lnTo>
                  <a:lnTo>
                    <a:pt x="3835" y="24769"/>
                  </a:lnTo>
                  <a:lnTo>
                    <a:pt x="3862" y="24713"/>
                  </a:lnTo>
                  <a:lnTo>
                    <a:pt x="3904" y="24672"/>
                  </a:lnTo>
                  <a:lnTo>
                    <a:pt x="4014" y="24562"/>
                  </a:lnTo>
                  <a:lnTo>
                    <a:pt x="4138" y="24479"/>
                  </a:lnTo>
                  <a:lnTo>
                    <a:pt x="4262" y="24382"/>
                  </a:lnTo>
                  <a:lnTo>
                    <a:pt x="4387" y="24300"/>
                  </a:lnTo>
                  <a:lnTo>
                    <a:pt x="4483" y="24231"/>
                  </a:lnTo>
                  <a:lnTo>
                    <a:pt x="4993" y="23762"/>
                  </a:lnTo>
                  <a:lnTo>
                    <a:pt x="5173" y="23610"/>
                  </a:lnTo>
                  <a:lnTo>
                    <a:pt x="5324" y="23486"/>
                  </a:lnTo>
                  <a:lnTo>
                    <a:pt x="5435" y="23417"/>
                  </a:lnTo>
                  <a:lnTo>
                    <a:pt x="5476" y="23389"/>
                  </a:lnTo>
                  <a:lnTo>
                    <a:pt x="5504" y="23389"/>
                  </a:lnTo>
                  <a:lnTo>
                    <a:pt x="6717" y="24093"/>
                  </a:lnTo>
                  <a:lnTo>
                    <a:pt x="6745" y="24038"/>
                  </a:lnTo>
                  <a:lnTo>
                    <a:pt x="6731" y="23996"/>
                  </a:lnTo>
                  <a:lnTo>
                    <a:pt x="6717" y="23941"/>
                  </a:lnTo>
                  <a:lnTo>
                    <a:pt x="6662" y="23886"/>
                  </a:lnTo>
                  <a:lnTo>
                    <a:pt x="6607" y="23831"/>
                  </a:lnTo>
                  <a:lnTo>
                    <a:pt x="6538" y="23776"/>
                  </a:lnTo>
                  <a:lnTo>
                    <a:pt x="6359" y="23652"/>
                  </a:lnTo>
                  <a:lnTo>
                    <a:pt x="6152" y="23541"/>
                  </a:lnTo>
                  <a:lnTo>
                    <a:pt x="5959" y="23445"/>
                  </a:lnTo>
                  <a:lnTo>
                    <a:pt x="5683" y="23307"/>
                  </a:lnTo>
                  <a:lnTo>
                    <a:pt x="5641" y="23279"/>
                  </a:lnTo>
                  <a:lnTo>
                    <a:pt x="5614" y="23238"/>
                  </a:lnTo>
                  <a:lnTo>
                    <a:pt x="5600" y="23183"/>
                  </a:lnTo>
                  <a:lnTo>
                    <a:pt x="5600" y="23114"/>
                  </a:lnTo>
                  <a:lnTo>
                    <a:pt x="5614" y="22976"/>
                  </a:lnTo>
                  <a:lnTo>
                    <a:pt x="5655" y="22810"/>
                  </a:lnTo>
                  <a:lnTo>
                    <a:pt x="5752" y="22493"/>
                  </a:lnTo>
                  <a:lnTo>
                    <a:pt x="5835" y="22245"/>
                  </a:lnTo>
                  <a:lnTo>
                    <a:pt x="5986" y="21597"/>
                  </a:lnTo>
                  <a:lnTo>
                    <a:pt x="6083" y="21197"/>
                  </a:lnTo>
                  <a:lnTo>
                    <a:pt x="6138" y="21059"/>
                  </a:lnTo>
                  <a:lnTo>
                    <a:pt x="6152" y="21031"/>
                  </a:lnTo>
                  <a:lnTo>
                    <a:pt x="6166" y="21017"/>
                  </a:lnTo>
                  <a:lnTo>
                    <a:pt x="6483" y="21017"/>
                  </a:lnTo>
                  <a:lnTo>
                    <a:pt x="6952" y="21031"/>
                  </a:lnTo>
                  <a:lnTo>
                    <a:pt x="7186" y="21031"/>
                  </a:lnTo>
                  <a:lnTo>
                    <a:pt x="7393" y="21017"/>
                  </a:lnTo>
                  <a:lnTo>
                    <a:pt x="7462" y="21004"/>
                  </a:lnTo>
                  <a:lnTo>
                    <a:pt x="7531" y="20990"/>
                  </a:lnTo>
                  <a:lnTo>
                    <a:pt x="7572" y="20962"/>
                  </a:lnTo>
                  <a:lnTo>
                    <a:pt x="7586" y="20935"/>
                  </a:lnTo>
                  <a:lnTo>
                    <a:pt x="7572" y="20907"/>
                  </a:lnTo>
                  <a:lnTo>
                    <a:pt x="7531" y="20880"/>
                  </a:lnTo>
                  <a:lnTo>
                    <a:pt x="7476" y="20866"/>
                  </a:lnTo>
                  <a:lnTo>
                    <a:pt x="7393" y="20852"/>
                  </a:lnTo>
                  <a:lnTo>
                    <a:pt x="7200" y="20838"/>
                  </a:lnTo>
                  <a:lnTo>
                    <a:pt x="6979" y="20824"/>
                  </a:lnTo>
                  <a:lnTo>
                    <a:pt x="6524" y="20838"/>
                  </a:lnTo>
                  <a:lnTo>
                    <a:pt x="6221" y="20852"/>
                  </a:lnTo>
                  <a:lnTo>
                    <a:pt x="6179" y="20838"/>
                  </a:lnTo>
                  <a:lnTo>
                    <a:pt x="6152" y="20811"/>
                  </a:lnTo>
                  <a:lnTo>
                    <a:pt x="6069" y="20686"/>
                  </a:lnTo>
                  <a:lnTo>
                    <a:pt x="6000" y="20507"/>
                  </a:lnTo>
                  <a:lnTo>
                    <a:pt x="5931" y="20287"/>
                  </a:lnTo>
                  <a:lnTo>
                    <a:pt x="5807" y="19873"/>
                  </a:lnTo>
                  <a:lnTo>
                    <a:pt x="5724" y="19611"/>
                  </a:lnTo>
                  <a:lnTo>
                    <a:pt x="5669" y="19487"/>
                  </a:lnTo>
                  <a:lnTo>
                    <a:pt x="5614" y="19349"/>
                  </a:lnTo>
                  <a:lnTo>
                    <a:pt x="5545" y="19211"/>
                  </a:lnTo>
                  <a:lnTo>
                    <a:pt x="5490" y="19073"/>
                  </a:lnTo>
                  <a:lnTo>
                    <a:pt x="5462" y="18935"/>
                  </a:lnTo>
                  <a:lnTo>
                    <a:pt x="5448" y="18866"/>
                  </a:lnTo>
                  <a:lnTo>
                    <a:pt x="5448" y="18811"/>
                  </a:lnTo>
                  <a:lnTo>
                    <a:pt x="5462" y="18756"/>
                  </a:lnTo>
                  <a:lnTo>
                    <a:pt x="5490" y="18701"/>
                  </a:lnTo>
                  <a:lnTo>
                    <a:pt x="5517" y="18659"/>
                  </a:lnTo>
                  <a:lnTo>
                    <a:pt x="5573" y="18618"/>
                  </a:lnTo>
                  <a:lnTo>
                    <a:pt x="5862" y="18466"/>
                  </a:lnTo>
                  <a:lnTo>
                    <a:pt x="6083" y="18356"/>
                  </a:lnTo>
                  <a:lnTo>
                    <a:pt x="6303" y="18232"/>
                  </a:lnTo>
                  <a:lnTo>
                    <a:pt x="6497" y="18108"/>
                  </a:lnTo>
                  <a:lnTo>
                    <a:pt x="6579" y="18052"/>
                  </a:lnTo>
                  <a:lnTo>
                    <a:pt x="6648" y="17983"/>
                  </a:lnTo>
                  <a:lnTo>
                    <a:pt x="6703" y="17928"/>
                  </a:lnTo>
                  <a:lnTo>
                    <a:pt x="6731" y="17873"/>
                  </a:lnTo>
                  <a:lnTo>
                    <a:pt x="6731" y="17818"/>
                  </a:lnTo>
                  <a:lnTo>
                    <a:pt x="6717" y="17777"/>
                  </a:lnTo>
                  <a:lnTo>
                    <a:pt x="5421" y="18521"/>
                  </a:lnTo>
                  <a:lnTo>
                    <a:pt x="5366" y="18535"/>
                  </a:lnTo>
                  <a:lnTo>
                    <a:pt x="5311" y="18535"/>
                  </a:lnTo>
                  <a:lnTo>
                    <a:pt x="5255" y="18521"/>
                  </a:lnTo>
                  <a:lnTo>
                    <a:pt x="5186" y="18494"/>
                  </a:lnTo>
                  <a:lnTo>
                    <a:pt x="5035" y="18397"/>
                  </a:lnTo>
                  <a:lnTo>
                    <a:pt x="4883" y="18273"/>
                  </a:lnTo>
                  <a:lnTo>
                    <a:pt x="4593" y="18011"/>
                  </a:lnTo>
                  <a:lnTo>
                    <a:pt x="4387" y="17818"/>
                  </a:lnTo>
                  <a:lnTo>
                    <a:pt x="3752" y="17294"/>
                  </a:lnTo>
                  <a:lnTo>
                    <a:pt x="3752" y="17280"/>
                  </a:lnTo>
                  <a:lnTo>
                    <a:pt x="3752" y="17253"/>
                  </a:lnTo>
                  <a:lnTo>
                    <a:pt x="3766" y="17156"/>
                  </a:lnTo>
                  <a:lnTo>
                    <a:pt x="3807" y="17046"/>
                  </a:lnTo>
                  <a:lnTo>
                    <a:pt x="3876" y="16894"/>
                  </a:lnTo>
                  <a:lnTo>
                    <a:pt x="4056" y="16535"/>
                  </a:lnTo>
                  <a:lnTo>
                    <a:pt x="4276" y="16135"/>
                  </a:lnTo>
                  <a:lnTo>
                    <a:pt x="4731" y="15336"/>
                  </a:lnTo>
                  <a:lnTo>
                    <a:pt x="5007" y="14880"/>
                  </a:lnTo>
                  <a:lnTo>
                    <a:pt x="5104" y="14687"/>
                  </a:lnTo>
                  <a:lnTo>
                    <a:pt x="5145" y="14632"/>
                  </a:lnTo>
                  <a:lnTo>
                    <a:pt x="5186" y="14591"/>
                  </a:lnTo>
                  <a:lnTo>
                    <a:pt x="5228" y="14563"/>
                  </a:lnTo>
                  <a:lnTo>
                    <a:pt x="5283" y="14549"/>
                  </a:lnTo>
                  <a:lnTo>
                    <a:pt x="5366" y="14563"/>
                  </a:lnTo>
                  <a:lnTo>
                    <a:pt x="5476" y="14577"/>
                  </a:lnTo>
                  <a:lnTo>
                    <a:pt x="6152" y="14743"/>
                  </a:lnTo>
                  <a:lnTo>
                    <a:pt x="6828" y="14894"/>
                  </a:lnTo>
                  <a:lnTo>
                    <a:pt x="7241" y="14963"/>
                  </a:lnTo>
                  <a:lnTo>
                    <a:pt x="7876" y="15087"/>
                  </a:lnTo>
                  <a:lnTo>
                    <a:pt x="8193" y="15156"/>
                  </a:lnTo>
                  <a:lnTo>
                    <a:pt x="8455" y="15225"/>
                  </a:lnTo>
                  <a:lnTo>
                    <a:pt x="8565" y="15267"/>
                  </a:lnTo>
                  <a:lnTo>
                    <a:pt x="8648" y="15308"/>
                  </a:lnTo>
                  <a:lnTo>
                    <a:pt x="8703" y="15336"/>
                  </a:lnTo>
                  <a:lnTo>
                    <a:pt x="8717" y="15377"/>
                  </a:lnTo>
                  <a:lnTo>
                    <a:pt x="8717" y="17859"/>
                  </a:lnTo>
                  <a:lnTo>
                    <a:pt x="8731" y="17928"/>
                  </a:lnTo>
                  <a:lnTo>
                    <a:pt x="8744" y="17942"/>
                  </a:lnTo>
                  <a:lnTo>
                    <a:pt x="8758" y="17956"/>
                  </a:lnTo>
                  <a:lnTo>
                    <a:pt x="8800" y="17956"/>
                  </a:lnTo>
                  <a:lnTo>
                    <a:pt x="8855" y="17928"/>
                  </a:lnTo>
                  <a:lnTo>
                    <a:pt x="8910" y="17887"/>
                  </a:lnTo>
                  <a:lnTo>
                    <a:pt x="8951" y="17818"/>
                  </a:lnTo>
                  <a:lnTo>
                    <a:pt x="8979" y="17749"/>
                  </a:lnTo>
                  <a:lnTo>
                    <a:pt x="8993" y="17666"/>
                  </a:lnTo>
                  <a:lnTo>
                    <a:pt x="8993" y="16218"/>
                  </a:lnTo>
                  <a:lnTo>
                    <a:pt x="8979" y="16025"/>
                  </a:lnTo>
                  <a:lnTo>
                    <a:pt x="8951" y="15749"/>
                  </a:lnTo>
                  <a:lnTo>
                    <a:pt x="8951" y="15611"/>
                  </a:lnTo>
                  <a:lnTo>
                    <a:pt x="8951" y="15473"/>
                  </a:lnTo>
                  <a:lnTo>
                    <a:pt x="8965" y="15363"/>
                  </a:lnTo>
                  <a:lnTo>
                    <a:pt x="8993" y="15294"/>
                  </a:lnTo>
                  <a:lnTo>
                    <a:pt x="9048" y="15253"/>
                  </a:lnTo>
                  <a:lnTo>
                    <a:pt x="9131" y="15225"/>
                  </a:lnTo>
                  <a:lnTo>
                    <a:pt x="9365" y="15156"/>
                  </a:lnTo>
                  <a:lnTo>
                    <a:pt x="9779" y="15087"/>
                  </a:lnTo>
                  <a:lnTo>
                    <a:pt x="11310" y="14674"/>
                  </a:lnTo>
                  <a:lnTo>
                    <a:pt x="11572" y="14591"/>
                  </a:lnTo>
                  <a:lnTo>
                    <a:pt x="11806" y="14522"/>
                  </a:lnTo>
                  <a:lnTo>
                    <a:pt x="11999" y="14453"/>
                  </a:lnTo>
                  <a:lnTo>
                    <a:pt x="12082" y="14439"/>
                  </a:lnTo>
                  <a:lnTo>
                    <a:pt x="12165" y="14425"/>
                  </a:lnTo>
                  <a:lnTo>
                    <a:pt x="12234" y="14425"/>
                  </a:lnTo>
                  <a:lnTo>
                    <a:pt x="12303" y="14439"/>
                  </a:lnTo>
                  <a:lnTo>
                    <a:pt x="12372" y="14467"/>
                  </a:lnTo>
                  <a:lnTo>
                    <a:pt x="12440" y="14508"/>
                  </a:lnTo>
                  <a:lnTo>
                    <a:pt x="12509" y="14563"/>
                  </a:lnTo>
                  <a:lnTo>
                    <a:pt x="12578" y="14646"/>
                  </a:lnTo>
                  <a:lnTo>
                    <a:pt x="12647" y="14743"/>
                  </a:lnTo>
                  <a:lnTo>
                    <a:pt x="12730" y="14867"/>
                  </a:lnTo>
                  <a:lnTo>
                    <a:pt x="12951" y="15308"/>
                  </a:lnTo>
                  <a:lnTo>
                    <a:pt x="13116" y="15625"/>
                  </a:lnTo>
                  <a:lnTo>
                    <a:pt x="13282" y="15942"/>
                  </a:lnTo>
                  <a:lnTo>
                    <a:pt x="13475" y="16246"/>
                  </a:lnTo>
                  <a:lnTo>
                    <a:pt x="13571" y="16356"/>
                  </a:lnTo>
                  <a:lnTo>
                    <a:pt x="13654" y="16466"/>
                  </a:lnTo>
                  <a:lnTo>
                    <a:pt x="13751" y="16535"/>
                  </a:lnTo>
                  <a:lnTo>
                    <a:pt x="13833" y="16577"/>
                  </a:lnTo>
                  <a:lnTo>
                    <a:pt x="13916" y="16577"/>
                  </a:lnTo>
                  <a:lnTo>
                    <a:pt x="13944" y="16563"/>
                  </a:lnTo>
                  <a:lnTo>
                    <a:pt x="13985" y="16535"/>
                  </a:lnTo>
                  <a:lnTo>
                    <a:pt x="12813" y="14494"/>
                  </a:lnTo>
                  <a:lnTo>
                    <a:pt x="12771" y="14398"/>
                  </a:lnTo>
                  <a:lnTo>
                    <a:pt x="12758" y="14315"/>
                  </a:lnTo>
                  <a:lnTo>
                    <a:pt x="12771" y="14232"/>
                  </a:lnTo>
                  <a:lnTo>
                    <a:pt x="12799" y="14150"/>
                  </a:lnTo>
                  <a:lnTo>
                    <a:pt x="12854" y="14067"/>
                  </a:lnTo>
                  <a:lnTo>
                    <a:pt x="12923" y="13984"/>
                  </a:lnTo>
                  <a:lnTo>
                    <a:pt x="13006" y="13901"/>
                  </a:lnTo>
                  <a:lnTo>
                    <a:pt x="13089" y="13819"/>
                  </a:lnTo>
                  <a:lnTo>
                    <a:pt x="13296" y="13667"/>
                  </a:lnTo>
                  <a:lnTo>
                    <a:pt x="13502" y="13529"/>
                  </a:lnTo>
                  <a:lnTo>
                    <a:pt x="13695" y="13391"/>
                  </a:lnTo>
                  <a:lnTo>
                    <a:pt x="13847" y="13281"/>
                  </a:lnTo>
                  <a:lnTo>
                    <a:pt x="14151" y="12991"/>
                  </a:lnTo>
                  <a:lnTo>
                    <a:pt x="14688" y="12522"/>
                  </a:lnTo>
                  <a:lnTo>
                    <a:pt x="14964" y="12274"/>
                  </a:lnTo>
                  <a:lnTo>
                    <a:pt x="15212" y="12081"/>
                  </a:lnTo>
                  <a:lnTo>
                    <a:pt x="15406" y="11943"/>
                  </a:lnTo>
                  <a:lnTo>
                    <a:pt x="15474" y="11915"/>
                  </a:lnTo>
                  <a:lnTo>
                    <a:pt x="15516" y="11915"/>
                  </a:lnTo>
                  <a:lnTo>
                    <a:pt x="17474" y="13046"/>
                  </a:lnTo>
                  <a:lnTo>
                    <a:pt x="17502" y="13005"/>
                  </a:lnTo>
                  <a:lnTo>
                    <a:pt x="17516" y="12977"/>
                  </a:lnTo>
                  <a:lnTo>
                    <a:pt x="17516" y="12936"/>
                  </a:lnTo>
                  <a:lnTo>
                    <a:pt x="17502" y="12895"/>
                  </a:lnTo>
                  <a:lnTo>
                    <a:pt x="17474" y="12812"/>
                  </a:lnTo>
                  <a:lnTo>
                    <a:pt x="17391" y="12715"/>
                  </a:lnTo>
                  <a:lnTo>
                    <a:pt x="17295" y="12619"/>
                  </a:lnTo>
                  <a:lnTo>
                    <a:pt x="17171" y="12536"/>
                  </a:lnTo>
                  <a:lnTo>
                    <a:pt x="16881" y="12343"/>
                  </a:lnTo>
                  <a:lnTo>
                    <a:pt x="16564" y="12164"/>
                  </a:lnTo>
                  <a:lnTo>
                    <a:pt x="16247" y="12012"/>
                  </a:lnTo>
                  <a:lnTo>
                    <a:pt x="15971" y="11874"/>
                  </a:lnTo>
                  <a:lnTo>
                    <a:pt x="15792" y="11777"/>
                  </a:lnTo>
                  <a:lnTo>
                    <a:pt x="15737" y="11722"/>
                  </a:lnTo>
                  <a:lnTo>
                    <a:pt x="15695" y="11653"/>
                  </a:lnTo>
                  <a:lnTo>
                    <a:pt x="15668" y="11571"/>
                  </a:lnTo>
                  <a:lnTo>
                    <a:pt x="15668" y="11474"/>
                  </a:lnTo>
                  <a:lnTo>
                    <a:pt x="15668" y="11364"/>
                  </a:lnTo>
                  <a:lnTo>
                    <a:pt x="15695" y="11240"/>
                  </a:lnTo>
                  <a:lnTo>
                    <a:pt x="15750" y="10978"/>
                  </a:lnTo>
                  <a:lnTo>
                    <a:pt x="15833" y="10716"/>
                  </a:lnTo>
                  <a:lnTo>
                    <a:pt x="15916" y="10454"/>
                  </a:lnTo>
                  <a:lnTo>
                    <a:pt x="15999" y="10233"/>
                  </a:lnTo>
                  <a:lnTo>
                    <a:pt x="16040" y="10067"/>
                  </a:lnTo>
                  <a:lnTo>
                    <a:pt x="16136" y="9681"/>
                  </a:lnTo>
                  <a:lnTo>
                    <a:pt x="16288" y="8992"/>
                  </a:lnTo>
                  <a:lnTo>
                    <a:pt x="16371" y="8647"/>
                  </a:lnTo>
                  <a:lnTo>
                    <a:pt x="16454" y="8344"/>
                  </a:lnTo>
                  <a:lnTo>
                    <a:pt x="16523" y="8137"/>
                  </a:lnTo>
                  <a:lnTo>
                    <a:pt x="16564" y="8082"/>
                  </a:lnTo>
                  <a:lnTo>
                    <a:pt x="16592" y="8054"/>
                  </a:lnTo>
                  <a:lnTo>
                    <a:pt x="17088" y="8082"/>
                  </a:lnTo>
                  <a:lnTo>
                    <a:pt x="17460" y="8095"/>
                  </a:lnTo>
                  <a:lnTo>
                    <a:pt x="18246" y="8095"/>
                  </a:lnTo>
                  <a:lnTo>
                    <a:pt x="18564" y="8068"/>
                  </a:lnTo>
                  <a:lnTo>
                    <a:pt x="18688" y="8040"/>
                  </a:lnTo>
                  <a:lnTo>
                    <a:pt x="18784" y="8013"/>
                  </a:lnTo>
                  <a:lnTo>
                    <a:pt x="18853" y="7971"/>
                  </a:lnTo>
                  <a:lnTo>
                    <a:pt x="18867" y="7957"/>
                  </a:lnTo>
                  <a:lnTo>
                    <a:pt x="18881" y="7930"/>
                  </a:lnTo>
                  <a:lnTo>
                    <a:pt x="18867" y="7902"/>
                  </a:lnTo>
                  <a:lnTo>
                    <a:pt x="18853" y="7888"/>
                  </a:lnTo>
                  <a:lnTo>
                    <a:pt x="18798" y="7847"/>
                  </a:lnTo>
                  <a:lnTo>
                    <a:pt x="18702" y="7819"/>
                  </a:lnTo>
                  <a:lnTo>
                    <a:pt x="18577" y="7792"/>
                  </a:lnTo>
                  <a:lnTo>
                    <a:pt x="18260" y="7778"/>
                  </a:lnTo>
                  <a:lnTo>
                    <a:pt x="17902" y="7764"/>
                  </a:lnTo>
                  <a:lnTo>
                    <a:pt x="17516" y="7778"/>
                  </a:lnTo>
                  <a:lnTo>
                    <a:pt x="17157" y="7778"/>
                  </a:lnTo>
                  <a:lnTo>
                    <a:pt x="16661" y="7806"/>
                  </a:lnTo>
                  <a:lnTo>
                    <a:pt x="16633" y="7792"/>
                  </a:lnTo>
                  <a:lnTo>
                    <a:pt x="16605" y="7778"/>
                  </a:lnTo>
                  <a:lnTo>
                    <a:pt x="16550" y="7723"/>
                  </a:lnTo>
                  <a:lnTo>
                    <a:pt x="16495" y="7640"/>
                  </a:lnTo>
                  <a:lnTo>
                    <a:pt x="16440" y="7530"/>
                  </a:lnTo>
                  <a:lnTo>
                    <a:pt x="16316" y="7226"/>
                  </a:lnTo>
                  <a:lnTo>
                    <a:pt x="16192" y="6895"/>
                  </a:lnTo>
                  <a:lnTo>
                    <a:pt x="15999" y="6206"/>
                  </a:lnTo>
                  <a:lnTo>
                    <a:pt x="15861" y="5778"/>
                  </a:lnTo>
                  <a:lnTo>
                    <a:pt x="15792" y="5585"/>
                  </a:lnTo>
                  <a:lnTo>
                    <a:pt x="15695" y="5378"/>
                  </a:lnTo>
                  <a:lnTo>
                    <a:pt x="15585" y="5144"/>
                  </a:lnTo>
                  <a:lnTo>
                    <a:pt x="15488" y="4910"/>
                  </a:lnTo>
                  <a:lnTo>
                    <a:pt x="15461" y="4799"/>
                  </a:lnTo>
                  <a:lnTo>
                    <a:pt x="15433" y="4689"/>
                  </a:lnTo>
                  <a:lnTo>
                    <a:pt x="15419" y="4592"/>
                  </a:lnTo>
                  <a:lnTo>
                    <a:pt x="15419" y="4482"/>
                  </a:lnTo>
                  <a:lnTo>
                    <a:pt x="15447" y="4399"/>
                  </a:lnTo>
                  <a:lnTo>
                    <a:pt x="15474" y="4317"/>
                  </a:lnTo>
                  <a:lnTo>
                    <a:pt x="15530" y="4248"/>
                  </a:lnTo>
                  <a:lnTo>
                    <a:pt x="15612" y="4179"/>
                  </a:lnTo>
                  <a:lnTo>
                    <a:pt x="16095" y="3944"/>
                  </a:lnTo>
                  <a:lnTo>
                    <a:pt x="16440" y="3765"/>
                  </a:lnTo>
                  <a:lnTo>
                    <a:pt x="16798" y="3558"/>
                  </a:lnTo>
                  <a:lnTo>
                    <a:pt x="17129" y="3351"/>
                  </a:lnTo>
                  <a:lnTo>
                    <a:pt x="17254" y="3255"/>
                  </a:lnTo>
                  <a:lnTo>
                    <a:pt x="17378" y="3158"/>
                  </a:lnTo>
                  <a:lnTo>
                    <a:pt x="17460" y="3062"/>
                  </a:lnTo>
                  <a:lnTo>
                    <a:pt x="17502" y="2979"/>
                  </a:lnTo>
                  <a:lnTo>
                    <a:pt x="17516" y="2924"/>
                  </a:lnTo>
                  <a:lnTo>
                    <a:pt x="17516" y="2896"/>
                  </a:lnTo>
                  <a:lnTo>
                    <a:pt x="17502" y="2855"/>
                  </a:lnTo>
                  <a:lnTo>
                    <a:pt x="17474" y="2813"/>
                  </a:lnTo>
                  <a:lnTo>
                    <a:pt x="15364" y="4027"/>
                  </a:lnTo>
                  <a:lnTo>
                    <a:pt x="15337" y="4041"/>
                  </a:lnTo>
                  <a:lnTo>
                    <a:pt x="15295" y="4055"/>
                  </a:lnTo>
                  <a:lnTo>
                    <a:pt x="15199" y="4055"/>
                  </a:lnTo>
                  <a:lnTo>
                    <a:pt x="15102" y="4027"/>
                  </a:lnTo>
                  <a:lnTo>
                    <a:pt x="14992" y="3972"/>
                  </a:lnTo>
                  <a:lnTo>
                    <a:pt x="14881" y="3903"/>
                  </a:lnTo>
                  <a:lnTo>
                    <a:pt x="14757" y="3820"/>
                  </a:lnTo>
                  <a:lnTo>
                    <a:pt x="14509" y="3627"/>
                  </a:lnTo>
                  <a:lnTo>
                    <a:pt x="14261" y="3406"/>
                  </a:lnTo>
                  <a:lnTo>
                    <a:pt x="14040" y="3186"/>
                  </a:lnTo>
                  <a:lnTo>
                    <a:pt x="13847" y="3006"/>
                  </a:lnTo>
                  <a:lnTo>
                    <a:pt x="13709" y="2869"/>
                  </a:lnTo>
                  <a:lnTo>
                    <a:pt x="12675" y="2027"/>
                  </a:lnTo>
                  <a:lnTo>
                    <a:pt x="12606" y="1958"/>
                  </a:lnTo>
                  <a:lnTo>
                    <a:pt x="12565" y="1917"/>
                  </a:lnTo>
                  <a:lnTo>
                    <a:pt x="12537" y="1862"/>
                  </a:lnTo>
                  <a:lnTo>
                    <a:pt x="12551" y="1820"/>
                  </a:lnTo>
                  <a:lnTo>
                    <a:pt x="12565" y="1765"/>
                  </a:lnTo>
                  <a:lnTo>
                    <a:pt x="12606" y="1710"/>
                  </a:lnTo>
                  <a:lnTo>
                    <a:pt x="12703" y="1545"/>
                  </a:lnTo>
                  <a:lnTo>
                    <a:pt x="13599" y="0"/>
                  </a:lnTo>
                  <a:lnTo>
                    <a:pt x="13240" y="0"/>
                  </a:lnTo>
                  <a:lnTo>
                    <a:pt x="13047" y="345"/>
                  </a:lnTo>
                  <a:lnTo>
                    <a:pt x="12868" y="690"/>
                  </a:lnTo>
                  <a:lnTo>
                    <a:pt x="12634" y="1145"/>
                  </a:lnTo>
                  <a:lnTo>
                    <a:pt x="12565" y="1296"/>
                  </a:lnTo>
                  <a:lnTo>
                    <a:pt x="12454" y="1503"/>
                  </a:lnTo>
                  <a:lnTo>
                    <a:pt x="12399" y="1600"/>
                  </a:lnTo>
                  <a:lnTo>
                    <a:pt x="12344" y="1683"/>
                  </a:lnTo>
                  <a:lnTo>
                    <a:pt x="12275" y="1738"/>
                  </a:lnTo>
                  <a:lnTo>
                    <a:pt x="12247" y="1751"/>
                  </a:lnTo>
                  <a:lnTo>
                    <a:pt x="12234" y="1751"/>
                  </a:lnTo>
                  <a:lnTo>
                    <a:pt x="11020" y="1352"/>
                  </a:lnTo>
                  <a:lnTo>
                    <a:pt x="10827" y="1296"/>
                  </a:lnTo>
                  <a:lnTo>
                    <a:pt x="10551" y="1241"/>
                  </a:lnTo>
                  <a:lnTo>
                    <a:pt x="10220" y="1158"/>
                  </a:lnTo>
                  <a:lnTo>
                    <a:pt x="9875" y="1062"/>
                  </a:lnTo>
                  <a:lnTo>
                    <a:pt x="9544" y="952"/>
                  </a:lnTo>
                  <a:lnTo>
                    <a:pt x="9393" y="883"/>
                  </a:lnTo>
                  <a:lnTo>
                    <a:pt x="9255" y="827"/>
                  </a:lnTo>
                  <a:lnTo>
                    <a:pt x="9144" y="759"/>
                  </a:lnTo>
                  <a:lnTo>
                    <a:pt x="9062" y="690"/>
                  </a:lnTo>
                  <a:lnTo>
                    <a:pt x="9007" y="621"/>
                  </a:lnTo>
                  <a:lnTo>
                    <a:pt x="8993" y="579"/>
                  </a:lnTo>
                  <a:lnTo>
                    <a:pt x="8993" y="552"/>
                  </a:lnTo>
                  <a:lnTo>
                    <a:pt x="8993" y="0"/>
                  </a:lnTo>
                  <a:lnTo>
                    <a:pt x="8717" y="0"/>
                  </a:lnTo>
                  <a:lnTo>
                    <a:pt x="8744" y="331"/>
                  </a:lnTo>
                  <a:lnTo>
                    <a:pt x="8731" y="455"/>
                  </a:lnTo>
                  <a:lnTo>
                    <a:pt x="8689" y="579"/>
                  </a:lnTo>
                  <a:lnTo>
                    <a:pt x="8634" y="676"/>
                  </a:lnTo>
                  <a:lnTo>
                    <a:pt x="8565" y="772"/>
                  </a:lnTo>
                  <a:lnTo>
                    <a:pt x="8469" y="841"/>
                  </a:lnTo>
                  <a:lnTo>
                    <a:pt x="8372" y="910"/>
                  </a:lnTo>
                  <a:lnTo>
                    <a:pt x="8248" y="979"/>
                  </a:lnTo>
                  <a:lnTo>
                    <a:pt x="8124" y="1034"/>
                  </a:lnTo>
                  <a:lnTo>
                    <a:pt x="7862" y="1117"/>
                  </a:lnTo>
                  <a:lnTo>
                    <a:pt x="7572" y="1200"/>
                  </a:lnTo>
                  <a:lnTo>
                    <a:pt x="7296" y="1269"/>
                  </a:lnTo>
                  <a:lnTo>
                    <a:pt x="7034" y="1352"/>
                  </a:lnTo>
                  <a:lnTo>
                    <a:pt x="5655" y="1848"/>
                  </a:lnTo>
                  <a:lnTo>
                    <a:pt x="5586" y="1862"/>
                  </a:lnTo>
                  <a:lnTo>
                    <a:pt x="5517" y="1848"/>
                  </a:lnTo>
                  <a:lnTo>
                    <a:pt x="5462" y="1807"/>
                  </a:lnTo>
                  <a:lnTo>
                    <a:pt x="5421" y="1751"/>
                  </a:lnTo>
                  <a:lnTo>
                    <a:pt x="5352" y="1600"/>
                  </a:lnTo>
                  <a:lnTo>
                    <a:pt x="5269" y="1434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808500" y="2811300"/>
              <a:ext cx="573375" cy="542675"/>
            </a:xfrm>
            <a:custGeom>
              <a:rect b="b" l="l" r="r" t="t"/>
              <a:pathLst>
                <a:path extrusionOk="0" h="21707" w="22935">
                  <a:moveTo>
                    <a:pt x="14205" y="4027"/>
                  </a:moveTo>
                  <a:lnTo>
                    <a:pt x="14219" y="4303"/>
                  </a:lnTo>
                  <a:lnTo>
                    <a:pt x="14219" y="4675"/>
                  </a:lnTo>
                  <a:lnTo>
                    <a:pt x="14219" y="4854"/>
                  </a:lnTo>
                  <a:lnTo>
                    <a:pt x="14192" y="5006"/>
                  </a:lnTo>
                  <a:lnTo>
                    <a:pt x="14164" y="5075"/>
                  </a:lnTo>
                  <a:lnTo>
                    <a:pt x="14150" y="5130"/>
                  </a:lnTo>
                  <a:lnTo>
                    <a:pt x="14109" y="5158"/>
                  </a:lnTo>
                  <a:lnTo>
                    <a:pt x="14067" y="5185"/>
                  </a:lnTo>
                  <a:lnTo>
                    <a:pt x="12440" y="5668"/>
                  </a:lnTo>
                  <a:lnTo>
                    <a:pt x="10523" y="6247"/>
                  </a:lnTo>
                  <a:lnTo>
                    <a:pt x="10427" y="6275"/>
                  </a:lnTo>
                  <a:lnTo>
                    <a:pt x="10261" y="6275"/>
                  </a:lnTo>
                  <a:lnTo>
                    <a:pt x="10206" y="6261"/>
                  </a:lnTo>
                  <a:lnTo>
                    <a:pt x="10151" y="6247"/>
                  </a:lnTo>
                  <a:lnTo>
                    <a:pt x="10096" y="6220"/>
                  </a:lnTo>
                  <a:lnTo>
                    <a:pt x="10054" y="6178"/>
                  </a:lnTo>
                  <a:lnTo>
                    <a:pt x="10013" y="6123"/>
                  </a:lnTo>
                  <a:lnTo>
                    <a:pt x="9944" y="5999"/>
                  </a:lnTo>
                  <a:lnTo>
                    <a:pt x="9889" y="5861"/>
                  </a:lnTo>
                  <a:lnTo>
                    <a:pt x="9820" y="5696"/>
                  </a:lnTo>
                  <a:lnTo>
                    <a:pt x="9737" y="5516"/>
                  </a:lnTo>
                  <a:lnTo>
                    <a:pt x="14205" y="4027"/>
                  </a:lnTo>
                  <a:close/>
                  <a:moveTo>
                    <a:pt x="14564" y="3999"/>
                  </a:moveTo>
                  <a:lnTo>
                    <a:pt x="19391" y="5103"/>
                  </a:lnTo>
                  <a:lnTo>
                    <a:pt x="19239" y="5406"/>
                  </a:lnTo>
                  <a:lnTo>
                    <a:pt x="19018" y="5820"/>
                  </a:lnTo>
                  <a:lnTo>
                    <a:pt x="18908" y="6027"/>
                  </a:lnTo>
                  <a:lnTo>
                    <a:pt x="18784" y="6206"/>
                  </a:lnTo>
                  <a:lnTo>
                    <a:pt x="18674" y="6344"/>
                  </a:lnTo>
                  <a:lnTo>
                    <a:pt x="18618" y="6385"/>
                  </a:lnTo>
                  <a:lnTo>
                    <a:pt x="18577" y="6413"/>
                  </a:lnTo>
                  <a:lnTo>
                    <a:pt x="18494" y="6427"/>
                  </a:lnTo>
                  <a:lnTo>
                    <a:pt x="18412" y="6427"/>
                  </a:lnTo>
                  <a:lnTo>
                    <a:pt x="18315" y="6413"/>
                  </a:lnTo>
                  <a:lnTo>
                    <a:pt x="18205" y="6399"/>
                  </a:lnTo>
                  <a:lnTo>
                    <a:pt x="17956" y="6330"/>
                  </a:lnTo>
                  <a:lnTo>
                    <a:pt x="17694" y="6234"/>
                  </a:lnTo>
                  <a:lnTo>
                    <a:pt x="17184" y="6040"/>
                  </a:lnTo>
                  <a:lnTo>
                    <a:pt x="16977" y="5958"/>
                  </a:lnTo>
                  <a:lnTo>
                    <a:pt x="16826" y="5903"/>
                  </a:lnTo>
                  <a:lnTo>
                    <a:pt x="14729" y="5282"/>
                  </a:lnTo>
                  <a:lnTo>
                    <a:pt x="14660" y="5254"/>
                  </a:lnTo>
                  <a:lnTo>
                    <a:pt x="14605" y="5213"/>
                  </a:lnTo>
                  <a:lnTo>
                    <a:pt x="14550" y="5158"/>
                  </a:lnTo>
                  <a:lnTo>
                    <a:pt x="14522" y="5089"/>
                  </a:lnTo>
                  <a:lnTo>
                    <a:pt x="14495" y="5006"/>
                  </a:lnTo>
                  <a:lnTo>
                    <a:pt x="14495" y="4923"/>
                  </a:lnTo>
                  <a:lnTo>
                    <a:pt x="14481" y="4744"/>
                  </a:lnTo>
                  <a:lnTo>
                    <a:pt x="14495" y="4537"/>
                  </a:lnTo>
                  <a:lnTo>
                    <a:pt x="14522" y="4344"/>
                  </a:lnTo>
                  <a:lnTo>
                    <a:pt x="14550" y="4165"/>
                  </a:lnTo>
                  <a:lnTo>
                    <a:pt x="14564" y="3999"/>
                  </a:lnTo>
                  <a:close/>
                  <a:moveTo>
                    <a:pt x="14509" y="5599"/>
                  </a:moveTo>
                  <a:lnTo>
                    <a:pt x="18370" y="6730"/>
                  </a:lnTo>
                  <a:lnTo>
                    <a:pt x="17557" y="8026"/>
                  </a:lnTo>
                  <a:lnTo>
                    <a:pt x="15102" y="7309"/>
                  </a:lnTo>
                  <a:lnTo>
                    <a:pt x="14936" y="7254"/>
                  </a:lnTo>
                  <a:lnTo>
                    <a:pt x="14798" y="7199"/>
                  </a:lnTo>
                  <a:lnTo>
                    <a:pt x="14688" y="7130"/>
                  </a:lnTo>
                  <a:lnTo>
                    <a:pt x="14591" y="7061"/>
                  </a:lnTo>
                  <a:lnTo>
                    <a:pt x="14536" y="6978"/>
                  </a:lnTo>
                  <a:lnTo>
                    <a:pt x="14481" y="6895"/>
                  </a:lnTo>
                  <a:lnTo>
                    <a:pt x="14454" y="6813"/>
                  </a:lnTo>
                  <a:lnTo>
                    <a:pt x="14426" y="6716"/>
                  </a:lnTo>
                  <a:lnTo>
                    <a:pt x="14426" y="6606"/>
                  </a:lnTo>
                  <a:lnTo>
                    <a:pt x="14426" y="6496"/>
                  </a:lnTo>
                  <a:lnTo>
                    <a:pt x="14454" y="6234"/>
                  </a:lnTo>
                  <a:lnTo>
                    <a:pt x="14481" y="5944"/>
                  </a:lnTo>
                  <a:lnTo>
                    <a:pt x="14509" y="5599"/>
                  </a:lnTo>
                  <a:close/>
                  <a:moveTo>
                    <a:pt x="14150" y="5530"/>
                  </a:moveTo>
                  <a:lnTo>
                    <a:pt x="14081" y="7240"/>
                  </a:lnTo>
                  <a:lnTo>
                    <a:pt x="11516" y="8302"/>
                  </a:lnTo>
                  <a:lnTo>
                    <a:pt x="11461" y="8316"/>
                  </a:lnTo>
                  <a:lnTo>
                    <a:pt x="11323" y="8316"/>
                  </a:lnTo>
                  <a:lnTo>
                    <a:pt x="11226" y="8275"/>
                  </a:lnTo>
                  <a:lnTo>
                    <a:pt x="11144" y="8206"/>
                  </a:lnTo>
                  <a:lnTo>
                    <a:pt x="11047" y="8109"/>
                  </a:lnTo>
                  <a:lnTo>
                    <a:pt x="10964" y="7999"/>
                  </a:lnTo>
                  <a:lnTo>
                    <a:pt x="10895" y="7875"/>
                  </a:lnTo>
                  <a:lnTo>
                    <a:pt x="10813" y="7737"/>
                  </a:lnTo>
                  <a:lnTo>
                    <a:pt x="10675" y="7447"/>
                  </a:lnTo>
                  <a:lnTo>
                    <a:pt x="10551" y="7144"/>
                  </a:lnTo>
                  <a:lnTo>
                    <a:pt x="10440" y="6882"/>
                  </a:lnTo>
                  <a:lnTo>
                    <a:pt x="10344" y="6675"/>
                  </a:lnTo>
                  <a:lnTo>
                    <a:pt x="14150" y="5530"/>
                  </a:lnTo>
                  <a:close/>
                  <a:moveTo>
                    <a:pt x="14440" y="7489"/>
                  </a:moveTo>
                  <a:lnTo>
                    <a:pt x="17363" y="8344"/>
                  </a:lnTo>
                  <a:lnTo>
                    <a:pt x="17239" y="8564"/>
                  </a:lnTo>
                  <a:lnTo>
                    <a:pt x="17170" y="8675"/>
                  </a:lnTo>
                  <a:lnTo>
                    <a:pt x="17088" y="8757"/>
                  </a:lnTo>
                  <a:lnTo>
                    <a:pt x="16964" y="8716"/>
                  </a:lnTo>
                  <a:lnTo>
                    <a:pt x="16826" y="8688"/>
                  </a:lnTo>
                  <a:lnTo>
                    <a:pt x="16674" y="8675"/>
                  </a:lnTo>
                  <a:lnTo>
                    <a:pt x="16508" y="8661"/>
                  </a:lnTo>
                  <a:lnTo>
                    <a:pt x="16150" y="8675"/>
                  </a:lnTo>
                  <a:lnTo>
                    <a:pt x="15777" y="8702"/>
                  </a:lnTo>
                  <a:lnTo>
                    <a:pt x="15405" y="8743"/>
                  </a:lnTo>
                  <a:lnTo>
                    <a:pt x="15033" y="8799"/>
                  </a:lnTo>
                  <a:lnTo>
                    <a:pt x="14688" y="8840"/>
                  </a:lnTo>
                  <a:lnTo>
                    <a:pt x="14385" y="8868"/>
                  </a:lnTo>
                  <a:lnTo>
                    <a:pt x="14440" y="7489"/>
                  </a:lnTo>
                  <a:close/>
                  <a:moveTo>
                    <a:pt x="9420" y="5696"/>
                  </a:moveTo>
                  <a:lnTo>
                    <a:pt x="9489" y="5820"/>
                  </a:lnTo>
                  <a:lnTo>
                    <a:pt x="9572" y="5944"/>
                  </a:lnTo>
                  <a:lnTo>
                    <a:pt x="9654" y="6082"/>
                  </a:lnTo>
                  <a:lnTo>
                    <a:pt x="9737" y="6206"/>
                  </a:lnTo>
                  <a:lnTo>
                    <a:pt x="9792" y="6330"/>
                  </a:lnTo>
                  <a:lnTo>
                    <a:pt x="9806" y="6399"/>
                  </a:lnTo>
                  <a:lnTo>
                    <a:pt x="9806" y="6454"/>
                  </a:lnTo>
                  <a:lnTo>
                    <a:pt x="9806" y="6523"/>
                  </a:lnTo>
                  <a:lnTo>
                    <a:pt x="9792" y="6578"/>
                  </a:lnTo>
                  <a:lnTo>
                    <a:pt x="9765" y="6647"/>
                  </a:lnTo>
                  <a:lnTo>
                    <a:pt x="9723" y="6702"/>
                  </a:lnTo>
                  <a:lnTo>
                    <a:pt x="8275" y="8357"/>
                  </a:lnTo>
                  <a:lnTo>
                    <a:pt x="8082" y="8619"/>
                  </a:lnTo>
                  <a:lnTo>
                    <a:pt x="7806" y="9006"/>
                  </a:lnTo>
                  <a:lnTo>
                    <a:pt x="7655" y="9199"/>
                  </a:lnTo>
                  <a:lnTo>
                    <a:pt x="7503" y="9364"/>
                  </a:lnTo>
                  <a:lnTo>
                    <a:pt x="7365" y="9474"/>
                  </a:lnTo>
                  <a:lnTo>
                    <a:pt x="7310" y="9516"/>
                  </a:lnTo>
                  <a:lnTo>
                    <a:pt x="7255" y="9543"/>
                  </a:lnTo>
                  <a:lnTo>
                    <a:pt x="7199" y="9543"/>
                  </a:lnTo>
                  <a:lnTo>
                    <a:pt x="7131" y="9530"/>
                  </a:lnTo>
                  <a:lnTo>
                    <a:pt x="7048" y="9488"/>
                  </a:lnTo>
                  <a:lnTo>
                    <a:pt x="6965" y="9447"/>
                  </a:lnTo>
                  <a:lnTo>
                    <a:pt x="6758" y="9323"/>
                  </a:lnTo>
                  <a:lnTo>
                    <a:pt x="6551" y="9185"/>
                  </a:lnTo>
                  <a:lnTo>
                    <a:pt x="6151" y="8881"/>
                  </a:lnTo>
                  <a:lnTo>
                    <a:pt x="5862" y="8661"/>
                  </a:lnTo>
                  <a:lnTo>
                    <a:pt x="9420" y="5696"/>
                  </a:lnTo>
                  <a:close/>
                  <a:moveTo>
                    <a:pt x="14067" y="7626"/>
                  </a:moveTo>
                  <a:lnTo>
                    <a:pt x="14026" y="8964"/>
                  </a:lnTo>
                  <a:lnTo>
                    <a:pt x="12192" y="10178"/>
                  </a:lnTo>
                  <a:lnTo>
                    <a:pt x="11420" y="8730"/>
                  </a:lnTo>
                  <a:lnTo>
                    <a:pt x="14067" y="7626"/>
                  </a:lnTo>
                  <a:close/>
                  <a:moveTo>
                    <a:pt x="18660" y="6951"/>
                  </a:moveTo>
                  <a:lnTo>
                    <a:pt x="21349" y="9930"/>
                  </a:lnTo>
                  <a:lnTo>
                    <a:pt x="20301" y="10481"/>
                  </a:lnTo>
                  <a:lnTo>
                    <a:pt x="18329" y="8633"/>
                  </a:lnTo>
                  <a:lnTo>
                    <a:pt x="18205" y="8523"/>
                  </a:lnTo>
                  <a:lnTo>
                    <a:pt x="18122" y="8413"/>
                  </a:lnTo>
                  <a:lnTo>
                    <a:pt x="18053" y="8302"/>
                  </a:lnTo>
                  <a:lnTo>
                    <a:pt x="18012" y="8206"/>
                  </a:lnTo>
                  <a:lnTo>
                    <a:pt x="17998" y="8109"/>
                  </a:lnTo>
                  <a:lnTo>
                    <a:pt x="17998" y="8013"/>
                  </a:lnTo>
                  <a:lnTo>
                    <a:pt x="18012" y="7930"/>
                  </a:lnTo>
                  <a:lnTo>
                    <a:pt x="18053" y="7833"/>
                  </a:lnTo>
                  <a:lnTo>
                    <a:pt x="18094" y="7751"/>
                  </a:lnTo>
                  <a:lnTo>
                    <a:pt x="18163" y="7654"/>
                  </a:lnTo>
                  <a:lnTo>
                    <a:pt x="18301" y="7447"/>
                  </a:lnTo>
                  <a:lnTo>
                    <a:pt x="18481" y="7213"/>
                  </a:lnTo>
                  <a:lnTo>
                    <a:pt x="18660" y="6951"/>
                  </a:lnTo>
                  <a:close/>
                  <a:moveTo>
                    <a:pt x="10040" y="6882"/>
                  </a:moveTo>
                  <a:lnTo>
                    <a:pt x="10951" y="8592"/>
                  </a:lnTo>
                  <a:lnTo>
                    <a:pt x="9116" y="10371"/>
                  </a:lnTo>
                  <a:lnTo>
                    <a:pt x="9034" y="10440"/>
                  </a:lnTo>
                  <a:lnTo>
                    <a:pt x="8951" y="10481"/>
                  </a:lnTo>
                  <a:lnTo>
                    <a:pt x="8854" y="10495"/>
                  </a:lnTo>
                  <a:lnTo>
                    <a:pt x="8758" y="10481"/>
                  </a:lnTo>
                  <a:lnTo>
                    <a:pt x="8661" y="10467"/>
                  </a:lnTo>
                  <a:lnTo>
                    <a:pt x="8565" y="10426"/>
                  </a:lnTo>
                  <a:lnTo>
                    <a:pt x="8454" y="10371"/>
                  </a:lnTo>
                  <a:lnTo>
                    <a:pt x="8344" y="10316"/>
                  </a:lnTo>
                  <a:lnTo>
                    <a:pt x="8137" y="10164"/>
                  </a:lnTo>
                  <a:lnTo>
                    <a:pt x="7930" y="10012"/>
                  </a:lnTo>
                  <a:lnTo>
                    <a:pt x="7737" y="9861"/>
                  </a:lnTo>
                  <a:lnTo>
                    <a:pt x="7558" y="9736"/>
                  </a:lnTo>
                  <a:lnTo>
                    <a:pt x="10040" y="6882"/>
                  </a:lnTo>
                  <a:close/>
                  <a:moveTo>
                    <a:pt x="16826" y="9074"/>
                  </a:moveTo>
                  <a:lnTo>
                    <a:pt x="16784" y="9199"/>
                  </a:lnTo>
                  <a:lnTo>
                    <a:pt x="16743" y="9323"/>
                  </a:lnTo>
                  <a:lnTo>
                    <a:pt x="16633" y="9571"/>
                  </a:lnTo>
                  <a:lnTo>
                    <a:pt x="16495" y="9819"/>
                  </a:lnTo>
                  <a:lnTo>
                    <a:pt x="16329" y="10067"/>
                  </a:lnTo>
                  <a:lnTo>
                    <a:pt x="15998" y="10550"/>
                  </a:lnTo>
                  <a:lnTo>
                    <a:pt x="15833" y="10785"/>
                  </a:lnTo>
                  <a:lnTo>
                    <a:pt x="15681" y="11005"/>
                  </a:lnTo>
                  <a:lnTo>
                    <a:pt x="14371" y="10895"/>
                  </a:lnTo>
                  <a:lnTo>
                    <a:pt x="14343" y="10867"/>
                  </a:lnTo>
                  <a:lnTo>
                    <a:pt x="14329" y="10826"/>
                  </a:lnTo>
                  <a:lnTo>
                    <a:pt x="14302" y="10688"/>
                  </a:lnTo>
                  <a:lnTo>
                    <a:pt x="14302" y="10481"/>
                  </a:lnTo>
                  <a:lnTo>
                    <a:pt x="14316" y="10233"/>
                  </a:lnTo>
                  <a:lnTo>
                    <a:pt x="14343" y="9736"/>
                  </a:lnTo>
                  <a:lnTo>
                    <a:pt x="14357" y="9433"/>
                  </a:lnTo>
                  <a:lnTo>
                    <a:pt x="14371" y="9392"/>
                  </a:lnTo>
                  <a:lnTo>
                    <a:pt x="14385" y="9364"/>
                  </a:lnTo>
                  <a:lnTo>
                    <a:pt x="14412" y="9323"/>
                  </a:lnTo>
                  <a:lnTo>
                    <a:pt x="14454" y="9295"/>
                  </a:lnTo>
                  <a:lnTo>
                    <a:pt x="14550" y="9240"/>
                  </a:lnTo>
                  <a:lnTo>
                    <a:pt x="14688" y="9199"/>
                  </a:lnTo>
                  <a:lnTo>
                    <a:pt x="14840" y="9157"/>
                  </a:lnTo>
                  <a:lnTo>
                    <a:pt x="15019" y="9130"/>
                  </a:lnTo>
                  <a:lnTo>
                    <a:pt x="15419" y="9102"/>
                  </a:lnTo>
                  <a:lnTo>
                    <a:pt x="15846" y="9088"/>
                  </a:lnTo>
                  <a:lnTo>
                    <a:pt x="16246" y="9074"/>
                  </a:lnTo>
                  <a:close/>
                  <a:moveTo>
                    <a:pt x="13998" y="9405"/>
                  </a:moveTo>
                  <a:lnTo>
                    <a:pt x="13943" y="10950"/>
                  </a:lnTo>
                  <a:lnTo>
                    <a:pt x="12937" y="11571"/>
                  </a:lnTo>
                  <a:lnTo>
                    <a:pt x="12854" y="11460"/>
                  </a:lnTo>
                  <a:lnTo>
                    <a:pt x="12757" y="11309"/>
                  </a:lnTo>
                  <a:lnTo>
                    <a:pt x="12647" y="11129"/>
                  </a:lnTo>
                  <a:lnTo>
                    <a:pt x="12550" y="10964"/>
                  </a:lnTo>
                  <a:lnTo>
                    <a:pt x="12468" y="10785"/>
                  </a:lnTo>
                  <a:lnTo>
                    <a:pt x="12440" y="10702"/>
                  </a:lnTo>
                  <a:lnTo>
                    <a:pt x="12426" y="10633"/>
                  </a:lnTo>
                  <a:lnTo>
                    <a:pt x="12426" y="10564"/>
                  </a:lnTo>
                  <a:lnTo>
                    <a:pt x="12426" y="10495"/>
                  </a:lnTo>
                  <a:lnTo>
                    <a:pt x="12454" y="10440"/>
                  </a:lnTo>
                  <a:lnTo>
                    <a:pt x="12509" y="10398"/>
                  </a:lnTo>
                  <a:lnTo>
                    <a:pt x="13998" y="9405"/>
                  </a:lnTo>
                  <a:close/>
                  <a:moveTo>
                    <a:pt x="11130" y="8937"/>
                  </a:moveTo>
                  <a:lnTo>
                    <a:pt x="11902" y="10398"/>
                  </a:lnTo>
                  <a:lnTo>
                    <a:pt x="10620" y="11612"/>
                  </a:lnTo>
                  <a:lnTo>
                    <a:pt x="10537" y="11612"/>
                  </a:lnTo>
                  <a:lnTo>
                    <a:pt x="10385" y="11543"/>
                  </a:lnTo>
                  <a:lnTo>
                    <a:pt x="10178" y="11419"/>
                  </a:lnTo>
                  <a:lnTo>
                    <a:pt x="9944" y="11281"/>
                  </a:lnTo>
                  <a:lnTo>
                    <a:pt x="9503" y="10978"/>
                  </a:lnTo>
                  <a:lnTo>
                    <a:pt x="9227" y="10785"/>
                  </a:lnTo>
                  <a:lnTo>
                    <a:pt x="11130" y="8937"/>
                  </a:lnTo>
                  <a:close/>
                  <a:moveTo>
                    <a:pt x="17667" y="8509"/>
                  </a:moveTo>
                  <a:lnTo>
                    <a:pt x="19956" y="10660"/>
                  </a:lnTo>
                  <a:lnTo>
                    <a:pt x="18122" y="11626"/>
                  </a:lnTo>
                  <a:lnTo>
                    <a:pt x="17501" y="9902"/>
                  </a:lnTo>
                  <a:lnTo>
                    <a:pt x="17419" y="9667"/>
                  </a:lnTo>
                  <a:lnTo>
                    <a:pt x="17363" y="9474"/>
                  </a:lnTo>
                  <a:lnTo>
                    <a:pt x="17336" y="9323"/>
                  </a:lnTo>
                  <a:lnTo>
                    <a:pt x="17336" y="9185"/>
                  </a:lnTo>
                  <a:lnTo>
                    <a:pt x="17363" y="9061"/>
                  </a:lnTo>
                  <a:lnTo>
                    <a:pt x="17432" y="8909"/>
                  </a:lnTo>
                  <a:lnTo>
                    <a:pt x="17543" y="8730"/>
                  </a:lnTo>
                  <a:lnTo>
                    <a:pt x="17667" y="8509"/>
                  </a:lnTo>
                  <a:close/>
                  <a:moveTo>
                    <a:pt x="17005" y="9585"/>
                  </a:moveTo>
                  <a:lnTo>
                    <a:pt x="17543" y="11074"/>
                  </a:lnTo>
                  <a:lnTo>
                    <a:pt x="17694" y="11502"/>
                  </a:lnTo>
                  <a:lnTo>
                    <a:pt x="17722" y="11640"/>
                  </a:lnTo>
                  <a:lnTo>
                    <a:pt x="17722" y="11695"/>
                  </a:lnTo>
                  <a:lnTo>
                    <a:pt x="17722" y="11736"/>
                  </a:lnTo>
                  <a:lnTo>
                    <a:pt x="17694" y="11791"/>
                  </a:lnTo>
                  <a:lnTo>
                    <a:pt x="17667" y="11833"/>
                  </a:lnTo>
                  <a:lnTo>
                    <a:pt x="17625" y="11874"/>
                  </a:lnTo>
                  <a:lnTo>
                    <a:pt x="17557" y="11915"/>
                  </a:lnTo>
                  <a:lnTo>
                    <a:pt x="17391" y="12012"/>
                  </a:lnTo>
                  <a:lnTo>
                    <a:pt x="17157" y="12136"/>
                  </a:lnTo>
                  <a:lnTo>
                    <a:pt x="16908" y="11943"/>
                  </a:lnTo>
                  <a:lnTo>
                    <a:pt x="16508" y="11626"/>
                  </a:lnTo>
                  <a:lnTo>
                    <a:pt x="16315" y="11460"/>
                  </a:lnTo>
                  <a:lnTo>
                    <a:pt x="16164" y="11309"/>
                  </a:lnTo>
                  <a:lnTo>
                    <a:pt x="16053" y="11184"/>
                  </a:lnTo>
                  <a:lnTo>
                    <a:pt x="16040" y="11143"/>
                  </a:lnTo>
                  <a:lnTo>
                    <a:pt x="16040" y="11116"/>
                  </a:lnTo>
                  <a:lnTo>
                    <a:pt x="17005" y="9585"/>
                  </a:lnTo>
                  <a:close/>
                  <a:moveTo>
                    <a:pt x="12081" y="10729"/>
                  </a:moveTo>
                  <a:lnTo>
                    <a:pt x="12661" y="11819"/>
                  </a:lnTo>
                  <a:lnTo>
                    <a:pt x="12550" y="12012"/>
                  </a:lnTo>
                  <a:lnTo>
                    <a:pt x="12385" y="12288"/>
                  </a:lnTo>
                  <a:lnTo>
                    <a:pt x="12302" y="12412"/>
                  </a:lnTo>
                  <a:lnTo>
                    <a:pt x="12219" y="12522"/>
                  </a:lnTo>
                  <a:lnTo>
                    <a:pt x="12150" y="12577"/>
                  </a:lnTo>
                  <a:lnTo>
                    <a:pt x="12123" y="12591"/>
                  </a:lnTo>
                  <a:lnTo>
                    <a:pt x="12095" y="12591"/>
                  </a:lnTo>
                  <a:lnTo>
                    <a:pt x="10909" y="11833"/>
                  </a:lnTo>
                  <a:lnTo>
                    <a:pt x="12081" y="10729"/>
                  </a:lnTo>
                  <a:close/>
                  <a:moveTo>
                    <a:pt x="13929" y="11378"/>
                  </a:moveTo>
                  <a:lnTo>
                    <a:pt x="13847" y="13322"/>
                  </a:lnTo>
                  <a:lnTo>
                    <a:pt x="13199" y="12081"/>
                  </a:lnTo>
                  <a:lnTo>
                    <a:pt x="13171" y="12012"/>
                  </a:lnTo>
                  <a:lnTo>
                    <a:pt x="13157" y="11957"/>
                  </a:lnTo>
                  <a:lnTo>
                    <a:pt x="13171" y="11902"/>
                  </a:lnTo>
                  <a:lnTo>
                    <a:pt x="13199" y="11846"/>
                  </a:lnTo>
                  <a:lnTo>
                    <a:pt x="13226" y="11791"/>
                  </a:lnTo>
                  <a:lnTo>
                    <a:pt x="13268" y="11750"/>
                  </a:lnTo>
                  <a:lnTo>
                    <a:pt x="13392" y="11667"/>
                  </a:lnTo>
                  <a:lnTo>
                    <a:pt x="13516" y="11584"/>
                  </a:lnTo>
                  <a:lnTo>
                    <a:pt x="13667" y="11515"/>
                  </a:lnTo>
                  <a:lnTo>
                    <a:pt x="13805" y="11447"/>
                  </a:lnTo>
                  <a:lnTo>
                    <a:pt x="13929" y="11378"/>
                  </a:lnTo>
                  <a:close/>
                  <a:moveTo>
                    <a:pt x="14288" y="11240"/>
                  </a:moveTo>
                  <a:lnTo>
                    <a:pt x="15460" y="11350"/>
                  </a:lnTo>
                  <a:lnTo>
                    <a:pt x="14219" y="13336"/>
                  </a:lnTo>
                  <a:lnTo>
                    <a:pt x="14288" y="11240"/>
                  </a:lnTo>
                  <a:close/>
                  <a:moveTo>
                    <a:pt x="12854" y="12191"/>
                  </a:moveTo>
                  <a:lnTo>
                    <a:pt x="13530" y="13488"/>
                  </a:lnTo>
                  <a:lnTo>
                    <a:pt x="13254" y="13322"/>
                  </a:lnTo>
                  <a:lnTo>
                    <a:pt x="13005" y="13198"/>
                  </a:lnTo>
                  <a:lnTo>
                    <a:pt x="12826" y="13088"/>
                  </a:lnTo>
                  <a:lnTo>
                    <a:pt x="12743" y="13032"/>
                  </a:lnTo>
                  <a:lnTo>
                    <a:pt x="12688" y="12977"/>
                  </a:lnTo>
                  <a:lnTo>
                    <a:pt x="12647" y="12908"/>
                  </a:lnTo>
                  <a:lnTo>
                    <a:pt x="12619" y="12839"/>
                  </a:lnTo>
                  <a:lnTo>
                    <a:pt x="12606" y="12770"/>
                  </a:lnTo>
                  <a:lnTo>
                    <a:pt x="12619" y="12688"/>
                  </a:lnTo>
                  <a:lnTo>
                    <a:pt x="12647" y="12591"/>
                  </a:lnTo>
                  <a:lnTo>
                    <a:pt x="12688" y="12467"/>
                  </a:lnTo>
                  <a:lnTo>
                    <a:pt x="12757" y="12343"/>
                  </a:lnTo>
                  <a:lnTo>
                    <a:pt x="12854" y="12191"/>
                  </a:lnTo>
                  <a:close/>
                  <a:moveTo>
                    <a:pt x="15819" y="11474"/>
                  </a:moveTo>
                  <a:lnTo>
                    <a:pt x="16812" y="12315"/>
                  </a:lnTo>
                  <a:lnTo>
                    <a:pt x="14522" y="13529"/>
                  </a:lnTo>
                  <a:lnTo>
                    <a:pt x="14522" y="13529"/>
                  </a:lnTo>
                  <a:lnTo>
                    <a:pt x="15819" y="11474"/>
                  </a:lnTo>
                  <a:close/>
                  <a:moveTo>
                    <a:pt x="5710" y="8992"/>
                  </a:moveTo>
                  <a:lnTo>
                    <a:pt x="6000" y="9157"/>
                  </a:lnTo>
                  <a:lnTo>
                    <a:pt x="6413" y="9364"/>
                  </a:lnTo>
                  <a:lnTo>
                    <a:pt x="6620" y="9488"/>
                  </a:lnTo>
                  <a:lnTo>
                    <a:pt x="6800" y="9599"/>
                  </a:lnTo>
                  <a:lnTo>
                    <a:pt x="6937" y="9709"/>
                  </a:lnTo>
                  <a:lnTo>
                    <a:pt x="6979" y="9764"/>
                  </a:lnTo>
                  <a:lnTo>
                    <a:pt x="7006" y="9819"/>
                  </a:lnTo>
                  <a:lnTo>
                    <a:pt x="7020" y="9861"/>
                  </a:lnTo>
                  <a:lnTo>
                    <a:pt x="7020" y="9916"/>
                  </a:lnTo>
                  <a:lnTo>
                    <a:pt x="6979" y="10067"/>
                  </a:lnTo>
                  <a:lnTo>
                    <a:pt x="6937" y="10233"/>
                  </a:lnTo>
                  <a:lnTo>
                    <a:pt x="6855" y="10426"/>
                  </a:lnTo>
                  <a:lnTo>
                    <a:pt x="6703" y="10785"/>
                  </a:lnTo>
                  <a:lnTo>
                    <a:pt x="6606" y="11033"/>
                  </a:lnTo>
                  <a:lnTo>
                    <a:pt x="5917" y="13157"/>
                  </a:lnTo>
                  <a:lnTo>
                    <a:pt x="5876" y="13253"/>
                  </a:lnTo>
                  <a:lnTo>
                    <a:pt x="5834" y="13336"/>
                  </a:lnTo>
                  <a:lnTo>
                    <a:pt x="5793" y="13405"/>
                  </a:lnTo>
                  <a:lnTo>
                    <a:pt x="5738" y="13460"/>
                  </a:lnTo>
                  <a:lnTo>
                    <a:pt x="5669" y="13488"/>
                  </a:lnTo>
                  <a:lnTo>
                    <a:pt x="5613" y="13515"/>
                  </a:lnTo>
                  <a:lnTo>
                    <a:pt x="5545" y="13529"/>
                  </a:lnTo>
                  <a:lnTo>
                    <a:pt x="5476" y="13543"/>
                  </a:lnTo>
                  <a:lnTo>
                    <a:pt x="5310" y="13529"/>
                  </a:lnTo>
                  <a:lnTo>
                    <a:pt x="5131" y="13515"/>
                  </a:lnTo>
                  <a:lnTo>
                    <a:pt x="4938" y="13488"/>
                  </a:lnTo>
                  <a:lnTo>
                    <a:pt x="4731" y="13474"/>
                  </a:lnTo>
                  <a:lnTo>
                    <a:pt x="5710" y="8992"/>
                  </a:lnTo>
                  <a:close/>
                  <a:moveTo>
                    <a:pt x="7324" y="10012"/>
                  </a:moveTo>
                  <a:lnTo>
                    <a:pt x="8716" y="10881"/>
                  </a:lnTo>
                  <a:lnTo>
                    <a:pt x="7820" y="13308"/>
                  </a:lnTo>
                  <a:lnTo>
                    <a:pt x="7779" y="13391"/>
                  </a:lnTo>
                  <a:lnTo>
                    <a:pt x="7710" y="13474"/>
                  </a:lnTo>
                  <a:lnTo>
                    <a:pt x="7641" y="13529"/>
                  </a:lnTo>
                  <a:lnTo>
                    <a:pt x="7558" y="13570"/>
                  </a:lnTo>
                  <a:lnTo>
                    <a:pt x="7461" y="13598"/>
                  </a:lnTo>
                  <a:lnTo>
                    <a:pt x="7351" y="13625"/>
                  </a:lnTo>
                  <a:lnTo>
                    <a:pt x="7117" y="13625"/>
                  </a:lnTo>
                  <a:lnTo>
                    <a:pt x="6868" y="13612"/>
                  </a:lnTo>
                  <a:lnTo>
                    <a:pt x="6620" y="13570"/>
                  </a:lnTo>
                  <a:lnTo>
                    <a:pt x="6386" y="13543"/>
                  </a:lnTo>
                  <a:lnTo>
                    <a:pt x="6179" y="13529"/>
                  </a:lnTo>
                  <a:lnTo>
                    <a:pt x="6744" y="11764"/>
                  </a:lnTo>
                  <a:lnTo>
                    <a:pt x="7020" y="10881"/>
                  </a:lnTo>
                  <a:lnTo>
                    <a:pt x="7324" y="10012"/>
                  </a:lnTo>
                  <a:close/>
                  <a:moveTo>
                    <a:pt x="9020" y="11088"/>
                  </a:moveTo>
                  <a:lnTo>
                    <a:pt x="10385" y="11943"/>
                  </a:lnTo>
                  <a:lnTo>
                    <a:pt x="9696" y="13612"/>
                  </a:lnTo>
                  <a:lnTo>
                    <a:pt x="9668" y="13639"/>
                  </a:lnTo>
                  <a:lnTo>
                    <a:pt x="9613" y="13667"/>
                  </a:lnTo>
                  <a:lnTo>
                    <a:pt x="9544" y="13681"/>
                  </a:lnTo>
                  <a:lnTo>
                    <a:pt x="9213" y="13681"/>
                  </a:lnTo>
                  <a:lnTo>
                    <a:pt x="8951" y="13667"/>
                  </a:lnTo>
                  <a:lnTo>
                    <a:pt x="8441" y="13625"/>
                  </a:lnTo>
                  <a:lnTo>
                    <a:pt x="8096" y="13598"/>
                  </a:lnTo>
                  <a:lnTo>
                    <a:pt x="9020" y="11088"/>
                  </a:lnTo>
                  <a:close/>
                  <a:moveTo>
                    <a:pt x="10689" y="12136"/>
                  </a:moveTo>
                  <a:lnTo>
                    <a:pt x="11999" y="12950"/>
                  </a:lnTo>
                  <a:lnTo>
                    <a:pt x="11971" y="13088"/>
                  </a:lnTo>
                  <a:lnTo>
                    <a:pt x="11930" y="13212"/>
                  </a:lnTo>
                  <a:lnTo>
                    <a:pt x="11902" y="13350"/>
                  </a:lnTo>
                  <a:lnTo>
                    <a:pt x="11875" y="13474"/>
                  </a:lnTo>
                  <a:lnTo>
                    <a:pt x="11819" y="13570"/>
                  </a:lnTo>
                  <a:lnTo>
                    <a:pt x="11792" y="13625"/>
                  </a:lnTo>
                  <a:lnTo>
                    <a:pt x="11750" y="13667"/>
                  </a:lnTo>
                  <a:lnTo>
                    <a:pt x="11709" y="13694"/>
                  </a:lnTo>
                  <a:lnTo>
                    <a:pt x="11654" y="13708"/>
                  </a:lnTo>
                  <a:lnTo>
                    <a:pt x="11599" y="13722"/>
                  </a:lnTo>
                  <a:lnTo>
                    <a:pt x="11530" y="13736"/>
                  </a:lnTo>
                  <a:lnTo>
                    <a:pt x="10054" y="13681"/>
                  </a:lnTo>
                  <a:lnTo>
                    <a:pt x="10689" y="12136"/>
                  </a:lnTo>
                  <a:close/>
                  <a:moveTo>
                    <a:pt x="12316" y="13143"/>
                  </a:moveTo>
                  <a:lnTo>
                    <a:pt x="13336" y="13805"/>
                  </a:lnTo>
                  <a:lnTo>
                    <a:pt x="13336" y="13805"/>
                  </a:lnTo>
                  <a:lnTo>
                    <a:pt x="12123" y="13750"/>
                  </a:lnTo>
                  <a:lnTo>
                    <a:pt x="12150" y="13598"/>
                  </a:lnTo>
                  <a:lnTo>
                    <a:pt x="12192" y="13446"/>
                  </a:lnTo>
                  <a:lnTo>
                    <a:pt x="12247" y="13295"/>
                  </a:lnTo>
                  <a:lnTo>
                    <a:pt x="12316" y="13143"/>
                  </a:lnTo>
                  <a:close/>
                  <a:moveTo>
                    <a:pt x="16977" y="12646"/>
                  </a:moveTo>
                  <a:lnTo>
                    <a:pt x="17060" y="13943"/>
                  </a:lnTo>
                  <a:lnTo>
                    <a:pt x="14688" y="13846"/>
                  </a:lnTo>
                  <a:lnTo>
                    <a:pt x="16977" y="12646"/>
                  </a:lnTo>
                  <a:close/>
                  <a:moveTo>
                    <a:pt x="17929" y="12136"/>
                  </a:moveTo>
                  <a:lnTo>
                    <a:pt x="18770" y="14012"/>
                  </a:lnTo>
                  <a:lnTo>
                    <a:pt x="18770" y="14012"/>
                  </a:lnTo>
                  <a:lnTo>
                    <a:pt x="17419" y="13956"/>
                  </a:lnTo>
                  <a:lnTo>
                    <a:pt x="17391" y="13625"/>
                  </a:lnTo>
                  <a:lnTo>
                    <a:pt x="17350" y="13336"/>
                  </a:lnTo>
                  <a:lnTo>
                    <a:pt x="17336" y="13088"/>
                  </a:lnTo>
                  <a:lnTo>
                    <a:pt x="17322" y="12964"/>
                  </a:lnTo>
                  <a:lnTo>
                    <a:pt x="17336" y="12853"/>
                  </a:lnTo>
                  <a:lnTo>
                    <a:pt x="17350" y="12757"/>
                  </a:lnTo>
                  <a:lnTo>
                    <a:pt x="17377" y="12660"/>
                  </a:lnTo>
                  <a:lnTo>
                    <a:pt x="17419" y="12564"/>
                  </a:lnTo>
                  <a:lnTo>
                    <a:pt x="17488" y="12481"/>
                  </a:lnTo>
                  <a:lnTo>
                    <a:pt x="17570" y="12384"/>
                  </a:lnTo>
                  <a:lnTo>
                    <a:pt x="17667" y="12302"/>
                  </a:lnTo>
                  <a:lnTo>
                    <a:pt x="17791" y="12219"/>
                  </a:lnTo>
                  <a:lnTo>
                    <a:pt x="17929" y="12136"/>
                  </a:lnTo>
                  <a:close/>
                  <a:moveTo>
                    <a:pt x="20039" y="11033"/>
                  </a:moveTo>
                  <a:lnTo>
                    <a:pt x="19998" y="11336"/>
                  </a:lnTo>
                  <a:lnTo>
                    <a:pt x="19956" y="11778"/>
                  </a:lnTo>
                  <a:lnTo>
                    <a:pt x="19915" y="12288"/>
                  </a:lnTo>
                  <a:lnTo>
                    <a:pt x="19832" y="12812"/>
                  </a:lnTo>
                  <a:lnTo>
                    <a:pt x="19791" y="13074"/>
                  </a:lnTo>
                  <a:lnTo>
                    <a:pt x="19735" y="13308"/>
                  </a:lnTo>
                  <a:lnTo>
                    <a:pt x="19667" y="13529"/>
                  </a:lnTo>
                  <a:lnTo>
                    <a:pt x="19598" y="13708"/>
                  </a:lnTo>
                  <a:lnTo>
                    <a:pt x="19515" y="13860"/>
                  </a:lnTo>
                  <a:lnTo>
                    <a:pt x="19460" y="13915"/>
                  </a:lnTo>
                  <a:lnTo>
                    <a:pt x="19418" y="13970"/>
                  </a:lnTo>
                  <a:lnTo>
                    <a:pt x="19363" y="13998"/>
                  </a:lnTo>
                  <a:lnTo>
                    <a:pt x="19308" y="14025"/>
                  </a:lnTo>
                  <a:lnTo>
                    <a:pt x="19170" y="14025"/>
                  </a:lnTo>
                  <a:lnTo>
                    <a:pt x="18274" y="12012"/>
                  </a:lnTo>
                  <a:lnTo>
                    <a:pt x="18287" y="11984"/>
                  </a:lnTo>
                  <a:lnTo>
                    <a:pt x="18329" y="11943"/>
                  </a:lnTo>
                  <a:lnTo>
                    <a:pt x="18494" y="11833"/>
                  </a:lnTo>
                  <a:lnTo>
                    <a:pt x="18756" y="11681"/>
                  </a:lnTo>
                  <a:lnTo>
                    <a:pt x="19060" y="11515"/>
                  </a:lnTo>
                  <a:lnTo>
                    <a:pt x="19667" y="11212"/>
                  </a:lnTo>
                  <a:lnTo>
                    <a:pt x="20039" y="11033"/>
                  </a:lnTo>
                  <a:close/>
                  <a:moveTo>
                    <a:pt x="21487" y="10260"/>
                  </a:moveTo>
                  <a:lnTo>
                    <a:pt x="21887" y="14122"/>
                  </a:lnTo>
                  <a:lnTo>
                    <a:pt x="19915" y="14053"/>
                  </a:lnTo>
                  <a:lnTo>
                    <a:pt x="20301" y="11653"/>
                  </a:lnTo>
                  <a:lnTo>
                    <a:pt x="20356" y="11336"/>
                  </a:lnTo>
                  <a:lnTo>
                    <a:pt x="20425" y="11102"/>
                  </a:lnTo>
                  <a:lnTo>
                    <a:pt x="20466" y="11005"/>
                  </a:lnTo>
                  <a:lnTo>
                    <a:pt x="20508" y="10909"/>
                  </a:lnTo>
                  <a:lnTo>
                    <a:pt x="20563" y="10840"/>
                  </a:lnTo>
                  <a:lnTo>
                    <a:pt x="20618" y="10771"/>
                  </a:lnTo>
                  <a:lnTo>
                    <a:pt x="20687" y="10716"/>
                  </a:lnTo>
                  <a:lnTo>
                    <a:pt x="20770" y="10647"/>
                  </a:lnTo>
                  <a:lnTo>
                    <a:pt x="20949" y="10536"/>
                  </a:lnTo>
                  <a:lnTo>
                    <a:pt x="21487" y="10260"/>
                  </a:lnTo>
                  <a:close/>
                  <a:moveTo>
                    <a:pt x="12123" y="14108"/>
                  </a:moveTo>
                  <a:lnTo>
                    <a:pt x="13323" y="14163"/>
                  </a:lnTo>
                  <a:lnTo>
                    <a:pt x="12288" y="14701"/>
                  </a:lnTo>
                  <a:lnTo>
                    <a:pt x="12261" y="14646"/>
                  </a:lnTo>
                  <a:lnTo>
                    <a:pt x="12233" y="14577"/>
                  </a:lnTo>
                  <a:lnTo>
                    <a:pt x="12192" y="14412"/>
                  </a:lnTo>
                  <a:lnTo>
                    <a:pt x="12123" y="14108"/>
                  </a:lnTo>
                  <a:close/>
                  <a:moveTo>
                    <a:pt x="10082" y="14039"/>
                  </a:moveTo>
                  <a:lnTo>
                    <a:pt x="11737" y="14094"/>
                  </a:lnTo>
                  <a:lnTo>
                    <a:pt x="11792" y="14274"/>
                  </a:lnTo>
                  <a:lnTo>
                    <a:pt x="11819" y="14439"/>
                  </a:lnTo>
                  <a:lnTo>
                    <a:pt x="11833" y="14577"/>
                  </a:lnTo>
                  <a:lnTo>
                    <a:pt x="11847" y="14687"/>
                  </a:lnTo>
                  <a:lnTo>
                    <a:pt x="11833" y="14784"/>
                  </a:lnTo>
                  <a:lnTo>
                    <a:pt x="11806" y="14880"/>
                  </a:lnTo>
                  <a:lnTo>
                    <a:pt x="11764" y="14949"/>
                  </a:lnTo>
                  <a:lnTo>
                    <a:pt x="11695" y="15018"/>
                  </a:lnTo>
                  <a:lnTo>
                    <a:pt x="11626" y="15074"/>
                  </a:lnTo>
                  <a:lnTo>
                    <a:pt x="11544" y="15129"/>
                  </a:lnTo>
                  <a:lnTo>
                    <a:pt x="11323" y="15239"/>
                  </a:lnTo>
                  <a:lnTo>
                    <a:pt x="11061" y="15363"/>
                  </a:lnTo>
                  <a:lnTo>
                    <a:pt x="10744" y="15529"/>
                  </a:lnTo>
                  <a:lnTo>
                    <a:pt x="10082" y="14039"/>
                  </a:lnTo>
                  <a:close/>
                  <a:moveTo>
                    <a:pt x="14674" y="14205"/>
                  </a:moveTo>
                  <a:lnTo>
                    <a:pt x="17046" y="14301"/>
                  </a:lnTo>
                  <a:lnTo>
                    <a:pt x="16867" y="15584"/>
                  </a:lnTo>
                  <a:lnTo>
                    <a:pt x="14674" y="14205"/>
                  </a:lnTo>
                  <a:close/>
                  <a:moveTo>
                    <a:pt x="13502" y="14481"/>
                  </a:moveTo>
                  <a:lnTo>
                    <a:pt x="12481" y="16080"/>
                  </a:lnTo>
                  <a:lnTo>
                    <a:pt x="12454" y="15708"/>
                  </a:lnTo>
                  <a:lnTo>
                    <a:pt x="12440" y="15556"/>
                  </a:lnTo>
                  <a:lnTo>
                    <a:pt x="12440" y="15418"/>
                  </a:lnTo>
                  <a:lnTo>
                    <a:pt x="12454" y="15308"/>
                  </a:lnTo>
                  <a:lnTo>
                    <a:pt x="12481" y="15211"/>
                  </a:lnTo>
                  <a:lnTo>
                    <a:pt x="12509" y="15129"/>
                  </a:lnTo>
                  <a:lnTo>
                    <a:pt x="12564" y="15046"/>
                  </a:lnTo>
                  <a:lnTo>
                    <a:pt x="12619" y="14991"/>
                  </a:lnTo>
                  <a:lnTo>
                    <a:pt x="12688" y="14922"/>
                  </a:lnTo>
                  <a:lnTo>
                    <a:pt x="12785" y="14853"/>
                  </a:lnTo>
                  <a:lnTo>
                    <a:pt x="12895" y="14798"/>
                  </a:lnTo>
                  <a:lnTo>
                    <a:pt x="13157" y="14660"/>
                  </a:lnTo>
                  <a:lnTo>
                    <a:pt x="13502" y="14481"/>
                  </a:lnTo>
                  <a:close/>
                  <a:moveTo>
                    <a:pt x="17874" y="14260"/>
                  </a:moveTo>
                  <a:lnTo>
                    <a:pt x="18094" y="14274"/>
                  </a:lnTo>
                  <a:lnTo>
                    <a:pt x="18522" y="14329"/>
                  </a:lnTo>
                  <a:lnTo>
                    <a:pt x="18825" y="14370"/>
                  </a:lnTo>
                  <a:lnTo>
                    <a:pt x="18287" y="16480"/>
                  </a:lnTo>
                  <a:lnTo>
                    <a:pt x="17198" y="15804"/>
                  </a:lnTo>
                  <a:lnTo>
                    <a:pt x="17226" y="15473"/>
                  </a:lnTo>
                  <a:lnTo>
                    <a:pt x="17253" y="15018"/>
                  </a:lnTo>
                  <a:lnTo>
                    <a:pt x="17267" y="14784"/>
                  </a:lnTo>
                  <a:lnTo>
                    <a:pt x="17308" y="14577"/>
                  </a:lnTo>
                  <a:lnTo>
                    <a:pt x="17350" y="14412"/>
                  </a:lnTo>
                  <a:lnTo>
                    <a:pt x="17377" y="14356"/>
                  </a:lnTo>
                  <a:lnTo>
                    <a:pt x="17405" y="14315"/>
                  </a:lnTo>
                  <a:lnTo>
                    <a:pt x="17460" y="14287"/>
                  </a:lnTo>
                  <a:lnTo>
                    <a:pt x="17515" y="14274"/>
                  </a:lnTo>
                  <a:lnTo>
                    <a:pt x="17681" y="14260"/>
                  </a:lnTo>
                  <a:close/>
                  <a:moveTo>
                    <a:pt x="14481" y="14508"/>
                  </a:moveTo>
                  <a:lnTo>
                    <a:pt x="16660" y="15887"/>
                  </a:lnTo>
                  <a:lnTo>
                    <a:pt x="15557" y="16549"/>
                  </a:lnTo>
                  <a:lnTo>
                    <a:pt x="14481" y="14508"/>
                  </a:lnTo>
                  <a:close/>
                  <a:moveTo>
                    <a:pt x="13805" y="14674"/>
                  </a:moveTo>
                  <a:lnTo>
                    <a:pt x="13736" y="16563"/>
                  </a:lnTo>
                  <a:lnTo>
                    <a:pt x="12674" y="16466"/>
                  </a:lnTo>
                  <a:lnTo>
                    <a:pt x="13805" y="14674"/>
                  </a:lnTo>
                  <a:close/>
                  <a:moveTo>
                    <a:pt x="14164" y="14687"/>
                  </a:moveTo>
                  <a:lnTo>
                    <a:pt x="15184" y="16618"/>
                  </a:lnTo>
                  <a:lnTo>
                    <a:pt x="14095" y="16591"/>
                  </a:lnTo>
                  <a:lnTo>
                    <a:pt x="14164" y="14687"/>
                  </a:lnTo>
                  <a:close/>
                  <a:moveTo>
                    <a:pt x="8579" y="13901"/>
                  </a:moveTo>
                  <a:lnTo>
                    <a:pt x="8841" y="13915"/>
                  </a:lnTo>
                  <a:lnTo>
                    <a:pt x="9116" y="13956"/>
                  </a:lnTo>
                  <a:lnTo>
                    <a:pt x="9406" y="13998"/>
                  </a:lnTo>
                  <a:lnTo>
                    <a:pt x="9682" y="14025"/>
                  </a:lnTo>
                  <a:lnTo>
                    <a:pt x="9778" y="14219"/>
                  </a:lnTo>
                  <a:lnTo>
                    <a:pt x="9902" y="14453"/>
                  </a:lnTo>
                  <a:lnTo>
                    <a:pt x="10054" y="14715"/>
                  </a:lnTo>
                  <a:lnTo>
                    <a:pt x="10192" y="14991"/>
                  </a:lnTo>
                  <a:lnTo>
                    <a:pt x="10247" y="15115"/>
                  </a:lnTo>
                  <a:lnTo>
                    <a:pt x="10289" y="15253"/>
                  </a:lnTo>
                  <a:lnTo>
                    <a:pt x="10330" y="15377"/>
                  </a:lnTo>
                  <a:lnTo>
                    <a:pt x="10344" y="15487"/>
                  </a:lnTo>
                  <a:lnTo>
                    <a:pt x="10344" y="15598"/>
                  </a:lnTo>
                  <a:lnTo>
                    <a:pt x="10316" y="15680"/>
                  </a:lnTo>
                  <a:lnTo>
                    <a:pt x="10261" y="15763"/>
                  </a:lnTo>
                  <a:lnTo>
                    <a:pt x="10192" y="15818"/>
                  </a:lnTo>
                  <a:lnTo>
                    <a:pt x="7586" y="17184"/>
                  </a:lnTo>
                  <a:lnTo>
                    <a:pt x="7944" y="14412"/>
                  </a:lnTo>
                  <a:lnTo>
                    <a:pt x="7972" y="14274"/>
                  </a:lnTo>
                  <a:lnTo>
                    <a:pt x="8013" y="14163"/>
                  </a:lnTo>
                  <a:lnTo>
                    <a:pt x="8082" y="14067"/>
                  </a:lnTo>
                  <a:lnTo>
                    <a:pt x="8151" y="13998"/>
                  </a:lnTo>
                  <a:lnTo>
                    <a:pt x="8248" y="13956"/>
                  </a:lnTo>
                  <a:lnTo>
                    <a:pt x="8344" y="13929"/>
                  </a:lnTo>
                  <a:lnTo>
                    <a:pt x="8454" y="13901"/>
                  </a:lnTo>
                  <a:close/>
                  <a:moveTo>
                    <a:pt x="19446" y="14356"/>
                  </a:moveTo>
                  <a:lnTo>
                    <a:pt x="19487" y="14370"/>
                  </a:lnTo>
                  <a:lnTo>
                    <a:pt x="19542" y="14398"/>
                  </a:lnTo>
                  <a:lnTo>
                    <a:pt x="19556" y="14412"/>
                  </a:lnTo>
                  <a:lnTo>
                    <a:pt x="19584" y="14453"/>
                  </a:lnTo>
                  <a:lnTo>
                    <a:pt x="19625" y="14563"/>
                  </a:lnTo>
                  <a:lnTo>
                    <a:pt x="19653" y="14701"/>
                  </a:lnTo>
                  <a:lnTo>
                    <a:pt x="19667" y="14867"/>
                  </a:lnTo>
                  <a:lnTo>
                    <a:pt x="19680" y="15294"/>
                  </a:lnTo>
                  <a:lnTo>
                    <a:pt x="19680" y="15777"/>
                  </a:lnTo>
                  <a:lnTo>
                    <a:pt x="19653" y="16715"/>
                  </a:lnTo>
                  <a:lnTo>
                    <a:pt x="19639" y="17087"/>
                  </a:lnTo>
                  <a:lnTo>
                    <a:pt x="19625" y="17321"/>
                  </a:lnTo>
                  <a:lnTo>
                    <a:pt x="18618" y="16687"/>
                  </a:lnTo>
                  <a:lnTo>
                    <a:pt x="18729" y="16135"/>
                  </a:lnTo>
                  <a:lnTo>
                    <a:pt x="18811" y="15722"/>
                  </a:lnTo>
                  <a:lnTo>
                    <a:pt x="18922" y="15280"/>
                  </a:lnTo>
                  <a:lnTo>
                    <a:pt x="18977" y="15074"/>
                  </a:lnTo>
                  <a:lnTo>
                    <a:pt x="19046" y="14880"/>
                  </a:lnTo>
                  <a:lnTo>
                    <a:pt x="19115" y="14701"/>
                  </a:lnTo>
                  <a:lnTo>
                    <a:pt x="19198" y="14563"/>
                  </a:lnTo>
                  <a:lnTo>
                    <a:pt x="19267" y="14453"/>
                  </a:lnTo>
                  <a:lnTo>
                    <a:pt x="19308" y="14412"/>
                  </a:lnTo>
                  <a:lnTo>
                    <a:pt x="19363" y="14384"/>
                  </a:lnTo>
                  <a:lnTo>
                    <a:pt x="19405" y="14370"/>
                  </a:lnTo>
                  <a:lnTo>
                    <a:pt x="19446" y="14356"/>
                  </a:lnTo>
                  <a:close/>
                  <a:moveTo>
                    <a:pt x="6124" y="13888"/>
                  </a:moveTo>
                  <a:lnTo>
                    <a:pt x="7641" y="13943"/>
                  </a:lnTo>
                  <a:lnTo>
                    <a:pt x="7337" y="16329"/>
                  </a:lnTo>
                  <a:lnTo>
                    <a:pt x="7296" y="16673"/>
                  </a:lnTo>
                  <a:lnTo>
                    <a:pt x="7255" y="16935"/>
                  </a:lnTo>
                  <a:lnTo>
                    <a:pt x="7199" y="17142"/>
                  </a:lnTo>
                  <a:lnTo>
                    <a:pt x="7172" y="17225"/>
                  </a:lnTo>
                  <a:lnTo>
                    <a:pt x="7131" y="17294"/>
                  </a:lnTo>
                  <a:lnTo>
                    <a:pt x="7075" y="17363"/>
                  </a:lnTo>
                  <a:lnTo>
                    <a:pt x="7020" y="17432"/>
                  </a:lnTo>
                  <a:lnTo>
                    <a:pt x="6937" y="17487"/>
                  </a:lnTo>
                  <a:lnTo>
                    <a:pt x="6855" y="17556"/>
                  </a:lnTo>
                  <a:lnTo>
                    <a:pt x="6620" y="17694"/>
                  </a:lnTo>
                  <a:lnTo>
                    <a:pt x="6331" y="17859"/>
                  </a:lnTo>
                  <a:lnTo>
                    <a:pt x="6124" y="13888"/>
                  </a:lnTo>
                  <a:close/>
                  <a:moveTo>
                    <a:pt x="12026" y="15253"/>
                  </a:moveTo>
                  <a:lnTo>
                    <a:pt x="12068" y="15708"/>
                  </a:lnTo>
                  <a:lnTo>
                    <a:pt x="12081" y="15915"/>
                  </a:lnTo>
                  <a:lnTo>
                    <a:pt x="12081" y="16094"/>
                  </a:lnTo>
                  <a:lnTo>
                    <a:pt x="12068" y="16260"/>
                  </a:lnTo>
                  <a:lnTo>
                    <a:pt x="12040" y="16425"/>
                  </a:lnTo>
                  <a:lnTo>
                    <a:pt x="12013" y="16577"/>
                  </a:lnTo>
                  <a:lnTo>
                    <a:pt x="11971" y="16728"/>
                  </a:lnTo>
                  <a:lnTo>
                    <a:pt x="11916" y="16866"/>
                  </a:lnTo>
                  <a:lnTo>
                    <a:pt x="11861" y="17004"/>
                  </a:lnTo>
                  <a:lnTo>
                    <a:pt x="11695" y="17308"/>
                  </a:lnTo>
                  <a:lnTo>
                    <a:pt x="11502" y="17652"/>
                  </a:lnTo>
                  <a:lnTo>
                    <a:pt x="11254" y="18052"/>
                  </a:lnTo>
                  <a:lnTo>
                    <a:pt x="10923" y="16204"/>
                  </a:lnTo>
                  <a:lnTo>
                    <a:pt x="10909" y="16108"/>
                  </a:lnTo>
                  <a:lnTo>
                    <a:pt x="10909" y="16011"/>
                  </a:lnTo>
                  <a:lnTo>
                    <a:pt x="10937" y="15929"/>
                  </a:lnTo>
                  <a:lnTo>
                    <a:pt x="10978" y="15846"/>
                  </a:lnTo>
                  <a:lnTo>
                    <a:pt x="11033" y="15777"/>
                  </a:lnTo>
                  <a:lnTo>
                    <a:pt x="11089" y="15708"/>
                  </a:lnTo>
                  <a:lnTo>
                    <a:pt x="11171" y="15653"/>
                  </a:lnTo>
                  <a:lnTo>
                    <a:pt x="11254" y="15598"/>
                  </a:lnTo>
                  <a:lnTo>
                    <a:pt x="11433" y="15515"/>
                  </a:lnTo>
                  <a:lnTo>
                    <a:pt x="11640" y="15432"/>
                  </a:lnTo>
                  <a:lnTo>
                    <a:pt x="11833" y="15349"/>
                  </a:lnTo>
                  <a:lnTo>
                    <a:pt x="12026" y="15253"/>
                  </a:lnTo>
                  <a:close/>
                  <a:moveTo>
                    <a:pt x="19901" y="14412"/>
                  </a:moveTo>
                  <a:lnTo>
                    <a:pt x="21846" y="14481"/>
                  </a:lnTo>
                  <a:lnTo>
                    <a:pt x="20825" y="18080"/>
                  </a:lnTo>
                  <a:lnTo>
                    <a:pt x="19998" y="17556"/>
                  </a:lnTo>
                  <a:lnTo>
                    <a:pt x="19901" y="14412"/>
                  </a:lnTo>
                  <a:close/>
                  <a:moveTo>
                    <a:pt x="17046" y="16122"/>
                  </a:moveTo>
                  <a:lnTo>
                    <a:pt x="17101" y="16149"/>
                  </a:lnTo>
                  <a:lnTo>
                    <a:pt x="17184" y="16177"/>
                  </a:lnTo>
                  <a:lnTo>
                    <a:pt x="17350" y="16260"/>
                  </a:lnTo>
                  <a:lnTo>
                    <a:pt x="17529" y="16384"/>
                  </a:lnTo>
                  <a:lnTo>
                    <a:pt x="17874" y="16632"/>
                  </a:lnTo>
                  <a:lnTo>
                    <a:pt x="18108" y="16797"/>
                  </a:lnTo>
                  <a:lnTo>
                    <a:pt x="16495" y="18328"/>
                  </a:lnTo>
                  <a:lnTo>
                    <a:pt x="15722" y="16866"/>
                  </a:lnTo>
                  <a:lnTo>
                    <a:pt x="16950" y="16135"/>
                  </a:lnTo>
                  <a:lnTo>
                    <a:pt x="16991" y="16122"/>
                  </a:lnTo>
                  <a:close/>
                  <a:moveTo>
                    <a:pt x="5351" y="13805"/>
                  </a:moveTo>
                  <a:lnTo>
                    <a:pt x="5517" y="13819"/>
                  </a:lnTo>
                  <a:lnTo>
                    <a:pt x="5586" y="13846"/>
                  </a:lnTo>
                  <a:lnTo>
                    <a:pt x="5641" y="13874"/>
                  </a:lnTo>
                  <a:lnTo>
                    <a:pt x="5696" y="13901"/>
                  </a:lnTo>
                  <a:lnTo>
                    <a:pt x="5738" y="13956"/>
                  </a:lnTo>
                  <a:lnTo>
                    <a:pt x="5765" y="14012"/>
                  </a:lnTo>
                  <a:lnTo>
                    <a:pt x="5765" y="14081"/>
                  </a:lnTo>
                  <a:lnTo>
                    <a:pt x="5876" y="16246"/>
                  </a:lnTo>
                  <a:lnTo>
                    <a:pt x="5972" y="18011"/>
                  </a:lnTo>
                  <a:lnTo>
                    <a:pt x="5958" y="18052"/>
                  </a:lnTo>
                  <a:lnTo>
                    <a:pt x="5917" y="18094"/>
                  </a:lnTo>
                  <a:lnTo>
                    <a:pt x="5779" y="18190"/>
                  </a:lnTo>
                  <a:lnTo>
                    <a:pt x="5572" y="18314"/>
                  </a:lnTo>
                  <a:lnTo>
                    <a:pt x="5324" y="18439"/>
                  </a:lnTo>
                  <a:lnTo>
                    <a:pt x="4827" y="18673"/>
                  </a:lnTo>
                  <a:lnTo>
                    <a:pt x="4510" y="18811"/>
                  </a:lnTo>
                  <a:lnTo>
                    <a:pt x="4689" y="13832"/>
                  </a:lnTo>
                  <a:lnTo>
                    <a:pt x="4841" y="13832"/>
                  </a:lnTo>
                  <a:lnTo>
                    <a:pt x="5007" y="13819"/>
                  </a:lnTo>
                  <a:lnTo>
                    <a:pt x="5186" y="13805"/>
                  </a:lnTo>
                  <a:close/>
                  <a:moveTo>
                    <a:pt x="12992" y="16811"/>
                  </a:moveTo>
                  <a:lnTo>
                    <a:pt x="13199" y="16825"/>
                  </a:lnTo>
                  <a:lnTo>
                    <a:pt x="13405" y="16853"/>
                  </a:lnTo>
                  <a:lnTo>
                    <a:pt x="13488" y="16880"/>
                  </a:lnTo>
                  <a:lnTo>
                    <a:pt x="13557" y="16908"/>
                  </a:lnTo>
                  <a:lnTo>
                    <a:pt x="13626" y="16935"/>
                  </a:lnTo>
                  <a:lnTo>
                    <a:pt x="13667" y="16977"/>
                  </a:lnTo>
                  <a:lnTo>
                    <a:pt x="13709" y="17018"/>
                  </a:lnTo>
                  <a:lnTo>
                    <a:pt x="13709" y="17087"/>
                  </a:lnTo>
                  <a:lnTo>
                    <a:pt x="13640" y="19059"/>
                  </a:lnTo>
                  <a:lnTo>
                    <a:pt x="11475" y="18370"/>
                  </a:lnTo>
                  <a:lnTo>
                    <a:pt x="12454" y="16811"/>
                  </a:lnTo>
                  <a:close/>
                  <a:moveTo>
                    <a:pt x="15005" y="16922"/>
                  </a:moveTo>
                  <a:lnTo>
                    <a:pt x="15184" y="16935"/>
                  </a:lnTo>
                  <a:lnTo>
                    <a:pt x="15267" y="16949"/>
                  </a:lnTo>
                  <a:lnTo>
                    <a:pt x="15322" y="16977"/>
                  </a:lnTo>
                  <a:lnTo>
                    <a:pt x="15378" y="17004"/>
                  </a:lnTo>
                  <a:lnTo>
                    <a:pt x="15405" y="17032"/>
                  </a:lnTo>
                  <a:lnTo>
                    <a:pt x="16177" y="18494"/>
                  </a:lnTo>
                  <a:lnTo>
                    <a:pt x="13998" y="19073"/>
                  </a:lnTo>
                  <a:lnTo>
                    <a:pt x="14081" y="16949"/>
                  </a:lnTo>
                  <a:lnTo>
                    <a:pt x="14371" y="16935"/>
                  </a:lnTo>
                  <a:lnTo>
                    <a:pt x="14785" y="16922"/>
                  </a:lnTo>
                  <a:close/>
                  <a:moveTo>
                    <a:pt x="10523" y="16053"/>
                  </a:moveTo>
                  <a:lnTo>
                    <a:pt x="10937" y="18342"/>
                  </a:lnTo>
                  <a:lnTo>
                    <a:pt x="10951" y="18425"/>
                  </a:lnTo>
                  <a:lnTo>
                    <a:pt x="10937" y="18521"/>
                  </a:lnTo>
                  <a:lnTo>
                    <a:pt x="10909" y="18618"/>
                  </a:lnTo>
                  <a:lnTo>
                    <a:pt x="10882" y="18714"/>
                  </a:lnTo>
                  <a:lnTo>
                    <a:pt x="10771" y="18921"/>
                  </a:lnTo>
                  <a:lnTo>
                    <a:pt x="10647" y="19142"/>
                  </a:lnTo>
                  <a:lnTo>
                    <a:pt x="10496" y="19349"/>
                  </a:lnTo>
                  <a:lnTo>
                    <a:pt x="10344" y="19542"/>
                  </a:lnTo>
                  <a:lnTo>
                    <a:pt x="10206" y="19721"/>
                  </a:lnTo>
                  <a:lnTo>
                    <a:pt x="10096" y="19887"/>
                  </a:lnTo>
                  <a:lnTo>
                    <a:pt x="7668" y="17556"/>
                  </a:lnTo>
                  <a:lnTo>
                    <a:pt x="10523" y="16053"/>
                  </a:lnTo>
                  <a:close/>
                  <a:moveTo>
                    <a:pt x="18439" y="17018"/>
                  </a:moveTo>
                  <a:lnTo>
                    <a:pt x="18481" y="17032"/>
                  </a:lnTo>
                  <a:lnTo>
                    <a:pt x="18784" y="17211"/>
                  </a:lnTo>
                  <a:lnTo>
                    <a:pt x="19101" y="17404"/>
                  </a:lnTo>
                  <a:lnTo>
                    <a:pt x="19253" y="17501"/>
                  </a:lnTo>
                  <a:lnTo>
                    <a:pt x="19405" y="17597"/>
                  </a:lnTo>
                  <a:lnTo>
                    <a:pt x="19529" y="17708"/>
                  </a:lnTo>
                  <a:lnTo>
                    <a:pt x="19639" y="17818"/>
                  </a:lnTo>
                  <a:lnTo>
                    <a:pt x="17391" y="20025"/>
                  </a:lnTo>
                  <a:lnTo>
                    <a:pt x="16757" y="18825"/>
                  </a:lnTo>
                  <a:lnTo>
                    <a:pt x="16729" y="18756"/>
                  </a:lnTo>
                  <a:lnTo>
                    <a:pt x="16729" y="18701"/>
                  </a:lnTo>
                  <a:lnTo>
                    <a:pt x="16729" y="18632"/>
                  </a:lnTo>
                  <a:lnTo>
                    <a:pt x="16757" y="18576"/>
                  </a:lnTo>
                  <a:lnTo>
                    <a:pt x="16784" y="18507"/>
                  </a:lnTo>
                  <a:lnTo>
                    <a:pt x="16826" y="18452"/>
                  </a:lnTo>
                  <a:lnTo>
                    <a:pt x="16936" y="18328"/>
                  </a:lnTo>
                  <a:lnTo>
                    <a:pt x="17074" y="18218"/>
                  </a:lnTo>
                  <a:lnTo>
                    <a:pt x="17212" y="18108"/>
                  </a:lnTo>
                  <a:lnTo>
                    <a:pt x="17336" y="18011"/>
                  </a:lnTo>
                  <a:lnTo>
                    <a:pt x="17446" y="17914"/>
                  </a:lnTo>
                  <a:lnTo>
                    <a:pt x="17639" y="17721"/>
                  </a:lnTo>
                  <a:lnTo>
                    <a:pt x="17956" y="17390"/>
                  </a:lnTo>
                  <a:lnTo>
                    <a:pt x="18122" y="17239"/>
                  </a:lnTo>
                  <a:lnTo>
                    <a:pt x="18274" y="17115"/>
                  </a:lnTo>
                  <a:lnTo>
                    <a:pt x="18343" y="17073"/>
                  </a:lnTo>
                  <a:lnTo>
                    <a:pt x="18398" y="17032"/>
                  </a:lnTo>
                  <a:lnTo>
                    <a:pt x="18439" y="17018"/>
                  </a:lnTo>
                  <a:close/>
                  <a:moveTo>
                    <a:pt x="11268" y="18687"/>
                  </a:moveTo>
                  <a:lnTo>
                    <a:pt x="13474" y="19390"/>
                  </a:lnTo>
                  <a:lnTo>
                    <a:pt x="13530" y="19418"/>
                  </a:lnTo>
                  <a:lnTo>
                    <a:pt x="13585" y="19487"/>
                  </a:lnTo>
                  <a:lnTo>
                    <a:pt x="13612" y="19569"/>
                  </a:lnTo>
                  <a:lnTo>
                    <a:pt x="13640" y="19666"/>
                  </a:lnTo>
                  <a:lnTo>
                    <a:pt x="13654" y="19790"/>
                  </a:lnTo>
                  <a:lnTo>
                    <a:pt x="13654" y="19928"/>
                  </a:lnTo>
                  <a:lnTo>
                    <a:pt x="13654" y="20218"/>
                  </a:lnTo>
                  <a:lnTo>
                    <a:pt x="13626" y="20535"/>
                  </a:lnTo>
                  <a:lnTo>
                    <a:pt x="13598" y="20824"/>
                  </a:lnTo>
                  <a:lnTo>
                    <a:pt x="13571" y="21073"/>
                  </a:lnTo>
                  <a:lnTo>
                    <a:pt x="13557" y="21252"/>
                  </a:lnTo>
                  <a:lnTo>
                    <a:pt x="10399" y="20066"/>
                  </a:lnTo>
                  <a:lnTo>
                    <a:pt x="11268" y="18687"/>
                  </a:lnTo>
                  <a:close/>
                  <a:moveTo>
                    <a:pt x="16260" y="18866"/>
                  </a:moveTo>
                  <a:lnTo>
                    <a:pt x="16329" y="18880"/>
                  </a:lnTo>
                  <a:lnTo>
                    <a:pt x="16398" y="18935"/>
                  </a:lnTo>
                  <a:lnTo>
                    <a:pt x="16453" y="18990"/>
                  </a:lnTo>
                  <a:lnTo>
                    <a:pt x="16522" y="19073"/>
                  </a:lnTo>
                  <a:lnTo>
                    <a:pt x="16591" y="19169"/>
                  </a:lnTo>
                  <a:lnTo>
                    <a:pt x="16715" y="19390"/>
                  </a:lnTo>
                  <a:lnTo>
                    <a:pt x="16826" y="19638"/>
                  </a:lnTo>
                  <a:lnTo>
                    <a:pt x="16922" y="19873"/>
                  </a:lnTo>
                  <a:lnTo>
                    <a:pt x="17019" y="20080"/>
                  </a:lnTo>
                  <a:lnTo>
                    <a:pt x="17088" y="20218"/>
                  </a:lnTo>
                  <a:lnTo>
                    <a:pt x="13916" y="21252"/>
                  </a:lnTo>
                  <a:lnTo>
                    <a:pt x="13985" y="19445"/>
                  </a:lnTo>
                  <a:lnTo>
                    <a:pt x="16205" y="18866"/>
                  </a:lnTo>
                  <a:close/>
                  <a:moveTo>
                    <a:pt x="14426" y="0"/>
                  </a:moveTo>
                  <a:lnTo>
                    <a:pt x="14357" y="14"/>
                  </a:lnTo>
                  <a:lnTo>
                    <a:pt x="14233" y="3406"/>
                  </a:lnTo>
                  <a:lnTo>
                    <a:pt x="14219" y="3462"/>
                  </a:lnTo>
                  <a:lnTo>
                    <a:pt x="14205" y="3517"/>
                  </a:lnTo>
                  <a:lnTo>
                    <a:pt x="14178" y="3558"/>
                  </a:lnTo>
                  <a:lnTo>
                    <a:pt x="14136" y="3613"/>
                  </a:lnTo>
                  <a:lnTo>
                    <a:pt x="14026" y="3710"/>
                  </a:lnTo>
                  <a:lnTo>
                    <a:pt x="13888" y="3806"/>
                  </a:lnTo>
                  <a:lnTo>
                    <a:pt x="13723" y="3889"/>
                  </a:lnTo>
                  <a:lnTo>
                    <a:pt x="13530" y="3972"/>
                  </a:lnTo>
                  <a:lnTo>
                    <a:pt x="13323" y="4041"/>
                  </a:lnTo>
                  <a:lnTo>
                    <a:pt x="13116" y="4110"/>
                  </a:lnTo>
                  <a:lnTo>
                    <a:pt x="12674" y="4234"/>
                  </a:lnTo>
                  <a:lnTo>
                    <a:pt x="12247" y="4344"/>
                  </a:lnTo>
                  <a:lnTo>
                    <a:pt x="11875" y="4441"/>
                  </a:lnTo>
                  <a:lnTo>
                    <a:pt x="11626" y="4510"/>
                  </a:lnTo>
                  <a:lnTo>
                    <a:pt x="9861" y="5089"/>
                  </a:lnTo>
                  <a:lnTo>
                    <a:pt x="9723" y="5130"/>
                  </a:lnTo>
                  <a:lnTo>
                    <a:pt x="9627" y="5144"/>
                  </a:lnTo>
                  <a:lnTo>
                    <a:pt x="9558" y="5130"/>
                  </a:lnTo>
                  <a:lnTo>
                    <a:pt x="9503" y="5103"/>
                  </a:lnTo>
                  <a:lnTo>
                    <a:pt x="9461" y="5034"/>
                  </a:lnTo>
                  <a:lnTo>
                    <a:pt x="9420" y="4951"/>
                  </a:lnTo>
                  <a:lnTo>
                    <a:pt x="9309" y="4717"/>
                  </a:lnTo>
                  <a:lnTo>
                    <a:pt x="7627" y="1545"/>
                  </a:lnTo>
                  <a:lnTo>
                    <a:pt x="7572" y="1558"/>
                  </a:lnTo>
                  <a:lnTo>
                    <a:pt x="7530" y="1600"/>
                  </a:lnTo>
                  <a:lnTo>
                    <a:pt x="7503" y="1641"/>
                  </a:lnTo>
                  <a:lnTo>
                    <a:pt x="7475" y="1696"/>
                  </a:lnTo>
                  <a:lnTo>
                    <a:pt x="7461" y="1765"/>
                  </a:lnTo>
                  <a:lnTo>
                    <a:pt x="7461" y="1834"/>
                  </a:lnTo>
                  <a:lnTo>
                    <a:pt x="7489" y="2000"/>
                  </a:lnTo>
                  <a:lnTo>
                    <a:pt x="7544" y="2207"/>
                  </a:lnTo>
                  <a:lnTo>
                    <a:pt x="7627" y="2427"/>
                  </a:lnTo>
                  <a:lnTo>
                    <a:pt x="7737" y="2662"/>
                  </a:lnTo>
                  <a:lnTo>
                    <a:pt x="7861" y="2896"/>
                  </a:lnTo>
                  <a:lnTo>
                    <a:pt x="8137" y="3393"/>
                  </a:lnTo>
                  <a:lnTo>
                    <a:pt x="8399" y="3861"/>
                  </a:lnTo>
                  <a:lnTo>
                    <a:pt x="8634" y="4234"/>
                  </a:lnTo>
                  <a:lnTo>
                    <a:pt x="8785" y="4496"/>
                  </a:lnTo>
                  <a:lnTo>
                    <a:pt x="8896" y="4675"/>
                  </a:lnTo>
                  <a:lnTo>
                    <a:pt x="9075" y="4965"/>
                  </a:lnTo>
                  <a:lnTo>
                    <a:pt x="9144" y="5103"/>
                  </a:lnTo>
                  <a:lnTo>
                    <a:pt x="9199" y="5241"/>
                  </a:lnTo>
                  <a:lnTo>
                    <a:pt x="9213" y="5296"/>
                  </a:lnTo>
                  <a:lnTo>
                    <a:pt x="9213" y="5351"/>
                  </a:lnTo>
                  <a:lnTo>
                    <a:pt x="9199" y="5392"/>
                  </a:lnTo>
                  <a:lnTo>
                    <a:pt x="9185" y="5420"/>
                  </a:lnTo>
                  <a:lnTo>
                    <a:pt x="7820" y="6565"/>
                  </a:lnTo>
                  <a:lnTo>
                    <a:pt x="7613" y="6744"/>
                  </a:lnTo>
                  <a:lnTo>
                    <a:pt x="7337" y="7020"/>
                  </a:lnTo>
                  <a:lnTo>
                    <a:pt x="6993" y="7351"/>
                  </a:lnTo>
                  <a:lnTo>
                    <a:pt x="6620" y="7695"/>
                  </a:lnTo>
                  <a:lnTo>
                    <a:pt x="6427" y="7847"/>
                  </a:lnTo>
                  <a:lnTo>
                    <a:pt x="6234" y="7999"/>
                  </a:lnTo>
                  <a:lnTo>
                    <a:pt x="6055" y="8137"/>
                  </a:lnTo>
                  <a:lnTo>
                    <a:pt x="5889" y="8247"/>
                  </a:lnTo>
                  <a:lnTo>
                    <a:pt x="5724" y="8330"/>
                  </a:lnTo>
                  <a:lnTo>
                    <a:pt x="5586" y="8371"/>
                  </a:lnTo>
                  <a:lnTo>
                    <a:pt x="5517" y="8385"/>
                  </a:lnTo>
                  <a:lnTo>
                    <a:pt x="5462" y="8385"/>
                  </a:lnTo>
                  <a:lnTo>
                    <a:pt x="5407" y="8371"/>
                  </a:lnTo>
                  <a:lnTo>
                    <a:pt x="5365" y="8357"/>
                  </a:lnTo>
                  <a:lnTo>
                    <a:pt x="2248" y="6399"/>
                  </a:lnTo>
                  <a:lnTo>
                    <a:pt x="2221" y="6440"/>
                  </a:lnTo>
                  <a:lnTo>
                    <a:pt x="2193" y="6496"/>
                  </a:lnTo>
                  <a:lnTo>
                    <a:pt x="2193" y="6551"/>
                  </a:lnTo>
                  <a:lnTo>
                    <a:pt x="2207" y="6606"/>
                  </a:lnTo>
                  <a:lnTo>
                    <a:pt x="2235" y="6675"/>
                  </a:lnTo>
                  <a:lnTo>
                    <a:pt x="2276" y="6744"/>
                  </a:lnTo>
                  <a:lnTo>
                    <a:pt x="2386" y="6882"/>
                  </a:lnTo>
                  <a:lnTo>
                    <a:pt x="2552" y="7033"/>
                  </a:lnTo>
                  <a:lnTo>
                    <a:pt x="2745" y="7199"/>
                  </a:lnTo>
                  <a:lnTo>
                    <a:pt x="2979" y="7351"/>
                  </a:lnTo>
                  <a:lnTo>
                    <a:pt x="3214" y="7516"/>
                  </a:lnTo>
                  <a:lnTo>
                    <a:pt x="3724" y="7819"/>
                  </a:lnTo>
                  <a:lnTo>
                    <a:pt x="4221" y="8109"/>
                  </a:lnTo>
                  <a:lnTo>
                    <a:pt x="4634" y="8330"/>
                  </a:lnTo>
                  <a:lnTo>
                    <a:pt x="4910" y="8495"/>
                  </a:lnTo>
                  <a:lnTo>
                    <a:pt x="4979" y="8550"/>
                  </a:lnTo>
                  <a:lnTo>
                    <a:pt x="5048" y="8606"/>
                  </a:lnTo>
                  <a:lnTo>
                    <a:pt x="5117" y="8661"/>
                  </a:lnTo>
                  <a:lnTo>
                    <a:pt x="5158" y="8730"/>
                  </a:lnTo>
                  <a:lnTo>
                    <a:pt x="5214" y="8799"/>
                  </a:lnTo>
                  <a:lnTo>
                    <a:pt x="5241" y="8868"/>
                  </a:lnTo>
                  <a:lnTo>
                    <a:pt x="5296" y="9033"/>
                  </a:lnTo>
                  <a:lnTo>
                    <a:pt x="5324" y="9199"/>
                  </a:lnTo>
                  <a:lnTo>
                    <a:pt x="5324" y="9364"/>
                  </a:lnTo>
                  <a:lnTo>
                    <a:pt x="5310" y="9557"/>
                  </a:lnTo>
                  <a:lnTo>
                    <a:pt x="5283" y="9736"/>
                  </a:lnTo>
                  <a:lnTo>
                    <a:pt x="5241" y="9930"/>
                  </a:lnTo>
                  <a:lnTo>
                    <a:pt x="5186" y="10123"/>
                  </a:lnTo>
                  <a:lnTo>
                    <a:pt x="5062" y="10523"/>
                  </a:lnTo>
                  <a:lnTo>
                    <a:pt x="4938" y="10909"/>
                  </a:lnTo>
                  <a:lnTo>
                    <a:pt x="4841" y="11267"/>
                  </a:lnTo>
                  <a:lnTo>
                    <a:pt x="4414" y="13267"/>
                  </a:lnTo>
                  <a:lnTo>
                    <a:pt x="4386" y="13336"/>
                  </a:lnTo>
                  <a:lnTo>
                    <a:pt x="4372" y="13377"/>
                  </a:lnTo>
                  <a:lnTo>
                    <a:pt x="4345" y="13419"/>
                  </a:lnTo>
                  <a:lnTo>
                    <a:pt x="4303" y="13446"/>
                  </a:lnTo>
                  <a:lnTo>
                    <a:pt x="4262" y="13460"/>
                  </a:lnTo>
                  <a:lnTo>
                    <a:pt x="4221" y="13474"/>
                  </a:lnTo>
                  <a:lnTo>
                    <a:pt x="4110" y="13488"/>
                  </a:lnTo>
                  <a:lnTo>
                    <a:pt x="4000" y="13474"/>
                  </a:lnTo>
                  <a:lnTo>
                    <a:pt x="3876" y="13460"/>
                  </a:lnTo>
                  <a:lnTo>
                    <a:pt x="3752" y="13446"/>
                  </a:lnTo>
                  <a:lnTo>
                    <a:pt x="3641" y="13432"/>
                  </a:lnTo>
                  <a:lnTo>
                    <a:pt x="1242" y="13336"/>
                  </a:lnTo>
                  <a:lnTo>
                    <a:pt x="1062" y="13322"/>
                  </a:lnTo>
                  <a:lnTo>
                    <a:pt x="856" y="13295"/>
                  </a:lnTo>
                  <a:lnTo>
                    <a:pt x="635" y="13267"/>
                  </a:lnTo>
                  <a:lnTo>
                    <a:pt x="428" y="13253"/>
                  </a:lnTo>
                  <a:lnTo>
                    <a:pt x="332" y="13267"/>
                  </a:lnTo>
                  <a:lnTo>
                    <a:pt x="235" y="13281"/>
                  </a:lnTo>
                  <a:lnTo>
                    <a:pt x="152" y="13295"/>
                  </a:lnTo>
                  <a:lnTo>
                    <a:pt x="83" y="13336"/>
                  </a:lnTo>
                  <a:lnTo>
                    <a:pt x="42" y="13391"/>
                  </a:lnTo>
                  <a:lnTo>
                    <a:pt x="14" y="13460"/>
                  </a:lnTo>
                  <a:lnTo>
                    <a:pt x="1" y="13543"/>
                  </a:lnTo>
                  <a:lnTo>
                    <a:pt x="14" y="13653"/>
                  </a:lnTo>
                  <a:lnTo>
                    <a:pt x="3379" y="13777"/>
                  </a:lnTo>
                  <a:lnTo>
                    <a:pt x="3779" y="13805"/>
                  </a:lnTo>
                  <a:lnTo>
                    <a:pt x="3945" y="13832"/>
                  </a:lnTo>
                  <a:lnTo>
                    <a:pt x="4069" y="13860"/>
                  </a:lnTo>
                  <a:lnTo>
                    <a:pt x="4165" y="13901"/>
                  </a:lnTo>
                  <a:lnTo>
                    <a:pt x="4234" y="13956"/>
                  </a:lnTo>
                  <a:lnTo>
                    <a:pt x="4290" y="14025"/>
                  </a:lnTo>
                  <a:lnTo>
                    <a:pt x="4331" y="14094"/>
                  </a:lnTo>
                  <a:lnTo>
                    <a:pt x="4345" y="14191"/>
                  </a:lnTo>
                  <a:lnTo>
                    <a:pt x="4345" y="14287"/>
                  </a:lnTo>
                  <a:lnTo>
                    <a:pt x="4331" y="14563"/>
                  </a:lnTo>
                  <a:lnTo>
                    <a:pt x="4303" y="14894"/>
                  </a:lnTo>
                  <a:lnTo>
                    <a:pt x="4276" y="15336"/>
                  </a:lnTo>
                  <a:lnTo>
                    <a:pt x="4152" y="18990"/>
                  </a:lnTo>
                  <a:lnTo>
                    <a:pt x="4138" y="19018"/>
                  </a:lnTo>
                  <a:lnTo>
                    <a:pt x="4124" y="19045"/>
                  </a:lnTo>
                  <a:lnTo>
                    <a:pt x="4041" y="19128"/>
                  </a:lnTo>
                  <a:lnTo>
                    <a:pt x="3931" y="19211"/>
                  </a:lnTo>
                  <a:lnTo>
                    <a:pt x="3779" y="19307"/>
                  </a:lnTo>
                  <a:lnTo>
                    <a:pt x="3407" y="19514"/>
                  </a:lnTo>
                  <a:lnTo>
                    <a:pt x="2966" y="19721"/>
                  </a:lnTo>
                  <a:lnTo>
                    <a:pt x="2097" y="20121"/>
                  </a:lnTo>
                  <a:lnTo>
                    <a:pt x="1752" y="20273"/>
                  </a:lnTo>
                  <a:lnTo>
                    <a:pt x="1545" y="20383"/>
                  </a:lnTo>
                  <a:lnTo>
                    <a:pt x="1559" y="20438"/>
                  </a:lnTo>
                  <a:lnTo>
                    <a:pt x="1600" y="20480"/>
                  </a:lnTo>
                  <a:lnTo>
                    <a:pt x="1628" y="20521"/>
                  </a:lnTo>
                  <a:lnTo>
                    <a:pt x="1683" y="20549"/>
                  </a:lnTo>
                  <a:lnTo>
                    <a:pt x="1738" y="20562"/>
                  </a:lnTo>
                  <a:lnTo>
                    <a:pt x="1793" y="20576"/>
                  </a:lnTo>
                  <a:lnTo>
                    <a:pt x="1917" y="20576"/>
                  </a:lnTo>
                  <a:lnTo>
                    <a:pt x="2083" y="20535"/>
                  </a:lnTo>
                  <a:lnTo>
                    <a:pt x="2248" y="20480"/>
                  </a:lnTo>
                  <a:lnTo>
                    <a:pt x="2428" y="20397"/>
                  </a:lnTo>
                  <a:lnTo>
                    <a:pt x="2607" y="20314"/>
                  </a:lnTo>
                  <a:lnTo>
                    <a:pt x="2979" y="20107"/>
                  </a:lnTo>
                  <a:lnTo>
                    <a:pt x="3338" y="19887"/>
                  </a:lnTo>
                  <a:lnTo>
                    <a:pt x="3641" y="19694"/>
                  </a:lnTo>
                  <a:lnTo>
                    <a:pt x="3862" y="19556"/>
                  </a:lnTo>
                  <a:lnTo>
                    <a:pt x="4000" y="19500"/>
                  </a:lnTo>
                  <a:lnTo>
                    <a:pt x="4110" y="19487"/>
                  </a:lnTo>
                  <a:lnTo>
                    <a:pt x="4221" y="19487"/>
                  </a:lnTo>
                  <a:lnTo>
                    <a:pt x="4331" y="19514"/>
                  </a:lnTo>
                  <a:lnTo>
                    <a:pt x="4414" y="19556"/>
                  </a:lnTo>
                  <a:lnTo>
                    <a:pt x="4510" y="19625"/>
                  </a:lnTo>
                  <a:lnTo>
                    <a:pt x="4593" y="19707"/>
                  </a:lnTo>
                  <a:lnTo>
                    <a:pt x="4676" y="19804"/>
                  </a:lnTo>
                  <a:lnTo>
                    <a:pt x="4814" y="20038"/>
                  </a:lnTo>
                  <a:lnTo>
                    <a:pt x="4952" y="20287"/>
                  </a:lnTo>
                  <a:lnTo>
                    <a:pt x="5103" y="20549"/>
                  </a:lnTo>
                  <a:lnTo>
                    <a:pt x="5241" y="20783"/>
                  </a:lnTo>
                  <a:lnTo>
                    <a:pt x="5876" y="21707"/>
                  </a:lnTo>
                  <a:lnTo>
                    <a:pt x="6317" y="21707"/>
                  </a:lnTo>
                  <a:lnTo>
                    <a:pt x="4579" y="19183"/>
                  </a:lnTo>
                  <a:lnTo>
                    <a:pt x="4910" y="18990"/>
                  </a:lnTo>
                  <a:lnTo>
                    <a:pt x="5407" y="18701"/>
                  </a:lnTo>
                  <a:lnTo>
                    <a:pt x="5669" y="18576"/>
                  </a:lnTo>
                  <a:lnTo>
                    <a:pt x="5889" y="18466"/>
                  </a:lnTo>
                  <a:lnTo>
                    <a:pt x="5986" y="18439"/>
                  </a:lnTo>
                  <a:lnTo>
                    <a:pt x="6069" y="18425"/>
                  </a:lnTo>
                  <a:lnTo>
                    <a:pt x="6124" y="18425"/>
                  </a:lnTo>
                  <a:lnTo>
                    <a:pt x="6151" y="18452"/>
                  </a:lnTo>
                  <a:lnTo>
                    <a:pt x="7586" y="20438"/>
                  </a:lnTo>
                  <a:lnTo>
                    <a:pt x="7792" y="20686"/>
                  </a:lnTo>
                  <a:lnTo>
                    <a:pt x="8068" y="21004"/>
                  </a:lnTo>
                  <a:lnTo>
                    <a:pt x="8372" y="21362"/>
                  </a:lnTo>
                  <a:lnTo>
                    <a:pt x="8496" y="21542"/>
                  </a:lnTo>
                  <a:lnTo>
                    <a:pt x="8606" y="21707"/>
                  </a:lnTo>
                  <a:lnTo>
                    <a:pt x="8937" y="21707"/>
                  </a:lnTo>
                  <a:lnTo>
                    <a:pt x="6427" y="18204"/>
                  </a:lnTo>
                  <a:lnTo>
                    <a:pt x="7337" y="17735"/>
                  </a:lnTo>
                  <a:lnTo>
                    <a:pt x="9461" y="19776"/>
                  </a:lnTo>
                  <a:lnTo>
                    <a:pt x="9627" y="19914"/>
                  </a:lnTo>
                  <a:lnTo>
                    <a:pt x="9709" y="19969"/>
                  </a:lnTo>
                  <a:lnTo>
                    <a:pt x="9778" y="20038"/>
                  </a:lnTo>
                  <a:lnTo>
                    <a:pt x="9820" y="20107"/>
                  </a:lnTo>
                  <a:lnTo>
                    <a:pt x="9847" y="20176"/>
                  </a:lnTo>
                  <a:lnTo>
                    <a:pt x="9847" y="20218"/>
                  </a:lnTo>
                  <a:lnTo>
                    <a:pt x="9847" y="20259"/>
                  </a:lnTo>
                  <a:lnTo>
                    <a:pt x="9806" y="20355"/>
                  </a:lnTo>
                  <a:lnTo>
                    <a:pt x="8951" y="21707"/>
                  </a:lnTo>
                  <a:lnTo>
                    <a:pt x="9378" y="21707"/>
                  </a:lnTo>
                  <a:lnTo>
                    <a:pt x="10206" y="20383"/>
                  </a:lnTo>
                  <a:lnTo>
                    <a:pt x="12964" y="21417"/>
                  </a:lnTo>
                  <a:lnTo>
                    <a:pt x="13102" y="21473"/>
                  </a:lnTo>
                  <a:lnTo>
                    <a:pt x="13226" y="21542"/>
                  </a:lnTo>
                  <a:lnTo>
                    <a:pt x="13323" y="21624"/>
                  </a:lnTo>
                  <a:lnTo>
                    <a:pt x="13405" y="21707"/>
                  </a:lnTo>
                  <a:lnTo>
                    <a:pt x="13902" y="21707"/>
                  </a:lnTo>
                  <a:lnTo>
                    <a:pt x="13902" y="21638"/>
                  </a:lnTo>
                  <a:lnTo>
                    <a:pt x="16688" y="20728"/>
                  </a:lnTo>
                  <a:lnTo>
                    <a:pt x="16881" y="20645"/>
                  </a:lnTo>
                  <a:lnTo>
                    <a:pt x="16977" y="20618"/>
                  </a:lnTo>
                  <a:lnTo>
                    <a:pt x="17060" y="20576"/>
                  </a:lnTo>
                  <a:lnTo>
                    <a:pt x="17143" y="20576"/>
                  </a:lnTo>
                  <a:lnTo>
                    <a:pt x="17212" y="20590"/>
                  </a:lnTo>
                  <a:lnTo>
                    <a:pt x="17253" y="20604"/>
                  </a:lnTo>
                  <a:lnTo>
                    <a:pt x="17281" y="20631"/>
                  </a:lnTo>
                  <a:lnTo>
                    <a:pt x="17350" y="20714"/>
                  </a:lnTo>
                  <a:lnTo>
                    <a:pt x="17874" y="21707"/>
                  </a:lnTo>
                  <a:lnTo>
                    <a:pt x="18274" y="21707"/>
                  </a:lnTo>
                  <a:lnTo>
                    <a:pt x="17570" y="20355"/>
                  </a:lnTo>
                  <a:lnTo>
                    <a:pt x="19184" y="18783"/>
                  </a:lnTo>
                  <a:lnTo>
                    <a:pt x="19418" y="18549"/>
                  </a:lnTo>
                  <a:lnTo>
                    <a:pt x="19598" y="18356"/>
                  </a:lnTo>
                  <a:lnTo>
                    <a:pt x="19749" y="18218"/>
                  </a:lnTo>
                  <a:lnTo>
                    <a:pt x="19818" y="18163"/>
                  </a:lnTo>
                  <a:lnTo>
                    <a:pt x="19887" y="18135"/>
                  </a:lnTo>
                  <a:lnTo>
                    <a:pt x="19956" y="18121"/>
                  </a:lnTo>
                  <a:lnTo>
                    <a:pt x="20025" y="18108"/>
                  </a:lnTo>
                  <a:lnTo>
                    <a:pt x="20108" y="18121"/>
                  </a:lnTo>
                  <a:lnTo>
                    <a:pt x="20191" y="18149"/>
                  </a:lnTo>
                  <a:lnTo>
                    <a:pt x="20287" y="18190"/>
                  </a:lnTo>
                  <a:lnTo>
                    <a:pt x="20411" y="18245"/>
                  </a:lnTo>
                  <a:lnTo>
                    <a:pt x="20687" y="18425"/>
                  </a:lnTo>
                  <a:lnTo>
                    <a:pt x="18508" y="21707"/>
                  </a:lnTo>
                  <a:lnTo>
                    <a:pt x="18936" y="21707"/>
                  </a:lnTo>
                  <a:lnTo>
                    <a:pt x="20177" y="19845"/>
                  </a:lnTo>
                  <a:lnTo>
                    <a:pt x="20329" y="19583"/>
                  </a:lnTo>
                  <a:lnTo>
                    <a:pt x="20535" y="19183"/>
                  </a:lnTo>
                  <a:lnTo>
                    <a:pt x="20659" y="18976"/>
                  </a:lnTo>
                  <a:lnTo>
                    <a:pt x="20784" y="18811"/>
                  </a:lnTo>
                  <a:lnTo>
                    <a:pt x="20894" y="18673"/>
                  </a:lnTo>
                  <a:lnTo>
                    <a:pt x="20949" y="18632"/>
                  </a:lnTo>
                  <a:lnTo>
                    <a:pt x="20990" y="18604"/>
                  </a:lnTo>
                  <a:lnTo>
                    <a:pt x="21046" y="18604"/>
                  </a:lnTo>
                  <a:lnTo>
                    <a:pt x="21101" y="18618"/>
                  </a:lnTo>
                  <a:lnTo>
                    <a:pt x="21266" y="18701"/>
                  </a:lnTo>
                  <a:lnTo>
                    <a:pt x="21446" y="18811"/>
                  </a:lnTo>
                  <a:lnTo>
                    <a:pt x="21666" y="18963"/>
                  </a:lnTo>
                  <a:lnTo>
                    <a:pt x="22066" y="19252"/>
                  </a:lnTo>
                  <a:lnTo>
                    <a:pt x="22328" y="19459"/>
                  </a:lnTo>
                  <a:lnTo>
                    <a:pt x="21239" y="20576"/>
                  </a:lnTo>
                  <a:lnTo>
                    <a:pt x="20122" y="21707"/>
                  </a:lnTo>
                  <a:lnTo>
                    <a:pt x="20632" y="21707"/>
                  </a:lnTo>
                  <a:lnTo>
                    <a:pt x="20742" y="21597"/>
                  </a:lnTo>
                  <a:lnTo>
                    <a:pt x="21142" y="21169"/>
                  </a:lnTo>
                  <a:lnTo>
                    <a:pt x="21763" y="20493"/>
                  </a:lnTo>
                  <a:lnTo>
                    <a:pt x="22080" y="20162"/>
                  </a:lnTo>
                  <a:lnTo>
                    <a:pt x="22370" y="19900"/>
                  </a:lnTo>
                  <a:lnTo>
                    <a:pt x="22494" y="19804"/>
                  </a:lnTo>
                  <a:lnTo>
                    <a:pt x="22590" y="19735"/>
                  </a:lnTo>
                  <a:lnTo>
                    <a:pt x="22673" y="19694"/>
                  </a:lnTo>
                  <a:lnTo>
                    <a:pt x="22701" y="19694"/>
                  </a:lnTo>
                  <a:lnTo>
                    <a:pt x="22728" y="19707"/>
                  </a:lnTo>
                  <a:lnTo>
                    <a:pt x="22935" y="19831"/>
                  </a:lnTo>
                  <a:lnTo>
                    <a:pt x="22935" y="19473"/>
                  </a:lnTo>
                  <a:lnTo>
                    <a:pt x="22866" y="19404"/>
                  </a:lnTo>
                  <a:lnTo>
                    <a:pt x="22825" y="19335"/>
                  </a:lnTo>
                  <a:lnTo>
                    <a:pt x="22825" y="19307"/>
                  </a:lnTo>
                  <a:lnTo>
                    <a:pt x="22825" y="19252"/>
                  </a:lnTo>
                  <a:lnTo>
                    <a:pt x="22838" y="19128"/>
                  </a:lnTo>
                  <a:lnTo>
                    <a:pt x="22880" y="18990"/>
                  </a:lnTo>
                  <a:lnTo>
                    <a:pt x="22935" y="18825"/>
                  </a:lnTo>
                  <a:lnTo>
                    <a:pt x="22935" y="17777"/>
                  </a:lnTo>
                  <a:lnTo>
                    <a:pt x="22507" y="19142"/>
                  </a:lnTo>
                  <a:lnTo>
                    <a:pt x="22383" y="19073"/>
                  </a:lnTo>
                  <a:lnTo>
                    <a:pt x="22204" y="18976"/>
                  </a:lnTo>
                  <a:lnTo>
                    <a:pt x="21763" y="18756"/>
                  </a:lnTo>
                  <a:lnTo>
                    <a:pt x="21556" y="18632"/>
                  </a:lnTo>
                  <a:lnTo>
                    <a:pt x="21363" y="18507"/>
                  </a:lnTo>
                  <a:lnTo>
                    <a:pt x="21225" y="18397"/>
                  </a:lnTo>
                  <a:lnTo>
                    <a:pt x="21184" y="18342"/>
                  </a:lnTo>
                  <a:lnTo>
                    <a:pt x="21156" y="18287"/>
                  </a:lnTo>
                  <a:lnTo>
                    <a:pt x="21128" y="18204"/>
                  </a:lnTo>
                  <a:lnTo>
                    <a:pt x="21128" y="18121"/>
                  </a:lnTo>
                  <a:lnTo>
                    <a:pt x="21142" y="18025"/>
                  </a:lnTo>
                  <a:lnTo>
                    <a:pt x="21170" y="17914"/>
                  </a:lnTo>
                  <a:lnTo>
                    <a:pt x="21225" y="17666"/>
                  </a:lnTo>
                  <a:lnTo>
                    <a:pt x="21321" y="17404"/>
                  </a:lnTo>
                  <a:lnTo>
                    <a:pt x="21515" y="16894"/>
                  </a:lnTo>
                  <a:lnTo>
                    <a:pt x="21597" y="16687"/>
                  </a:lnTo>
                  <a:lnTo>
                    <a:pt x="21652" y="16522"/>
                  </a:lnTo>
                  <a:lnTo>
                    <a:pt x="22218" y="14522"/>
                  </a:lnTo>
                  <a:lnTo>
                    <a:pt x="22232" y="14508"/>
                  </a:lnTo>
                  <a:lnTo>
                    <a:pt x="22273" y="14494"/>
                  </a:lnTo>
                  <a:lnTo>
                    <a:pt x="22439" y="14481"/>
                  </a:lnTo>
                  <a:lnTo>
                    <a:pt x="22673" y="14481"/>
                  </a:lnTo>
                  <a:lnTo>
                    <a:pt x="22935" y="14494"/>
                  </a:lnTo>
                  <a:lnTo>
                    <a:pt x="22935" y="14177"/>
                  </a:lnTo>
                  <a:lnTo>
                    <a:pt x="22452" y="14163"/>
                  </a:lnTo>
                  <a:lnTo>
                    <a:pt x="22301" y="14136"/>
                  </a:lnTo>
                  <a:lnTo>
                    <a:pt x="22259" y="14122"/>
                  </a:lnTo>
                  <a:lnTo>
                    <a:pt x="22245" y="14108"/>
                  </a:lnTo>
                  <a:lnTo>
                    <a:pt x="22039" y="12108"/>
                  </a:lnTo>
                  <a:lnTo>
                    <a:pt x="21832" y="10095"/>
                  </a:lnTo>
                  <a:lnTo>
                    <a:pt x="21846" y="10081"/>
                  </a:lnTo>
                  <a:lnTo>
                    <a:pt x="21859" y="10054"/>
                  </a:lnTo>
                  <a:lnTo>
                    <a:pt x="21942" y="9985"/>
                  </a:lnTo>
                  <a:lnTo>
                    <a:pt x="22066" y="9916"/>
                  </a:lnTo>
                  <a:lnTo>
                    <a:pt x="22218" y="9819"/>
                  </a:lnTo>
                  <a:lnTo>
                    <a:pt x="22576" y="9640"/>
                  </a:lnTo>
                  <a:lnTo>
                    <a:pt x="22935" y="9474"/>
                  </a:lnTo>
                  <a:lnTo>
                    <a:pt x="22935" y="9102"/>
                  </a:lnTo>
                  <a:lnTo>
                    <a:pt x="22576" y="9309"/>
                  </a:lnTo>
                  <a:lnTo>
                    <a:pt x="22163" y="9530"/>
                  </a:lnTo>
                  <a:lnTo>
                    <a:pt x="21983" y="9626"/>
                  </a:lnTo>
                  <a:lnTo>
                    <a:pt x="21832" y="9695"/>
                  </a:lnTo>
                  <a:lnTo>
                    <a:pt x="21721" y="9736"/>
                  </a:lnTo>
                  <a:lnTo>
                    <a:pt x="21666" y="9736"/>
                  </a:lnTo>
                  <a:lnTo>
                    <a:pt x="20273" y="8192"/>
                  </a:lnTo>
                  <a:lnTo>
                    <a:pt x="18880" y="6647"/>
                  </a:lnTo>
                  <a:lnTo>
                    <a:pt x="18867" y="6620"/>
                  </a:lnTo>
                  <a:lnTo>
                    <a:pt x="18880" y="6578"/>
                  </a:lnTo>
                  <a:lnTo>
                    <a:pt x="18963" y="6427"/>
                  </a:lnTo>
                  <a:lnTo>
                    <a:pt x="19074" y="6234"/>
                  </a:lnTo>
                  <a:lnTo>
                    <a:pt x="19225" y="5999"/>
                  </a:lnTo>
                  <a:lnTo>
                    <a:pt x="19694" y="5310"/>
                  </a:lnTo>
                  <a:lnTo>
                    <a:pt x="22935" y="8730"/>
                  </a:lnTo>
                  <a:lnTo>
                    <a:pt x="22935" y="8330"/>
                  </a:lnTo>
                  <a:lnTo>
                    <a:pt x="22783" y="8164"/>
                  </a:lnTo>
                  <a:lnTo>
                    <a:pt x="22618" y="7999"/>
                  </a:lnTo>
                  <a:lnTo>
                    <a:pt x="22328" y="7640"/>
                  </a:lnTo>
                  <a:lnTo>
                    <a:pt x="22080" y="7323"/>
                  </a:lnTo>
                  <a:lnTo>
                    <a:pt x="21887" y="7089"/>
                  </a:lnTo>
                  <a:lnTo>
                    <a:pt x="21487" y="6702"/>
                  </a:lnTo>
                  <a:lnTo>
                    <a:pt x="20797" y="6013"/>
                  </a:lnTo>
                  <a:lnTo>
                    <a:pt x="20453" y="5654"/>
                  </a:lnTo>
                  <a:lnTo>
                    <a:pt x="20149" y="5337"/>
                  </a:lnTo>
                  <a:lnTo>
                    <a:pt x="20039" y="5199"/>
                  </a:lnTo>
                  <a:lnTo>
                    <a:pt x="19956" y="5089"/>
                  </a:lnTo>
                  <a:lnTo>
                    <a:pt x="19915" y="5006"/>
                  </a:lnTo>
                  <a:lnTo>
                    <a:pt x="19901" y="4979"/>
                  </a:lnTo>
                  <a:lnTo>
                    <a:pt x="19915" y="4965"/>
                  </a:lnTo>
                  <a:lnTo>
                    <a:pt x="20301" y="4372"/>
                  </a:lnTo>
                  <a:lnTo>
                    <a:pt x="20604" y="3944"/>
                  </a:lnTo>
                  <a:lnTo>
                    <a:pt x="20908" y="3475"/>
                  </a:lnTo>
                  <a:lnTo>
                    <a:pt x="21184" y="3020"/>
                  </a:lnTo>
                  <a:lnTo>
                    <a:pt x="21294" y="2813"/>
                  </a:lnTo>
                  <a:lnTo>
                    <a:pt x="21390" y="2620"/>
                  </a:lnTo>
                  <a:lnTo>
                    <a:pt x="21459" y="2455"/>
                  </a:lnTo>
                  <a:lnTo>
                    <a:pt x="21501" y="2317"/>
                  </a:lnTo>
                  <a:lnTo>
                    <a:pt x="21501" y="2262"/>
                  </a:lnTo>
                  <a:lnTo>
                    <a:pt x="21501" y="2220"/>
                  </a:lnTo>
                  <a:lnTo>
                    <a:pt x="21487" y="2179"/>
                  </a:lnTo>
                  <a:lnTo>
                    <a:pt x="21459" y="2151"/>
                  </a:lnTo>
                  <a:lnTo>
                    <a:pt x="21432" y="2138"/>
                  </a:lnTo>
                  <a:lnTo>
                    <a:pt x="21390" y="2151"/>
                  </a:lnTo>
                  <a:lnTo>
                    <a:pt x="21349" y="2165"/>
                  </a:lnTo>
                  <a:lnTo>
                    <a:pt x="21308" y="2193"/>
                  </a:lnTo>
                  <a:lnTo>
                    <a:pt x="21197" y="2276"/>
                  </a:lnTo>
                  <a:lnTo>
                    <a:pt x="21087" y="2413"/>
                  </a:lnTo>
                  <a:lnTo>
                    <a:pt x="20949" y="2565"/>
                  </a:lnTo>
                  <a:lnTo>
                    <a:pt x="20825" y="2758"/>
                  </a:lnTo>
                  <a:lnTo>
                    <a:pt x="20535" y="3186"/>
                  </a:lnTo>
                  <a:lnTo>
                    <a:pt x="20260" y="3655"/>
                  </a:lnTo>
                  <a:lnTo>
                    <a:pt x="20011" y="4082"/>
                  </a:lnTo>
                  <a:lnTo>
                    <a:pt x="19667" y="4675"/>
                  </a:lnTo>
                  <a:lnTo>
                    <a:pt x="19639" y="4703"/>
                  </a:lnTo>
                  <a:lnTo>
                    <a:pt x="19598" y="4730"/>
                  </a:lnTo>
                  <a:lnTo>
                    <a:pt x="19487" y="4744"/>
                  </a:lnTo>
                  <a:lnTo>
                    <a:pt x="19349" y="4758"/>
                  </a:lnTo>
                  <a:lnTo>
                    <a:pt x="19170" y="4744"/>
                  </a:lnTo>
                  <a:lnTo>
                    <a:pt x="18963" y="4703"/>
                  </a:lnTo>
                  <a:lnTo>
                    <a:pt x="18729" y="4661"/>
                  </a:lnTo>
                  <a:lnTo>
                    <a:pt x="18232" y="4551"/>
                  </a:lnTo>
                  <a:lnTo>
                    <a:pt x="17736" y="4413"/>
                  </a:lnTo>
                  <a:lnTo>
                    <a:pt x="17281" y="4289"/>
                  </a:lnTo>
                  <a:lnTo>
                    <a:pt x="16674" y="4110"/>
                  </a:lnTo>
                  <a:lnTo>
                    <a:pt x="16384" y="4068"/>
                  </a:lnTo>
                  <a:lnTo>
                    <a:pt x="16053" y="4027"/>
                  </a:lnTo>
                  <a:lnTo>
                    <a:pt x="15709" y="3972"/>
                  </a:lnTo>
                  <a:lnTo>
                    <a:pt x="15364" y="3917"/>
                  </a:lnTo>
                  <a:lnTo>
                    <a:pt x="15212" y="3875"/>
                  </a:lnTo>
                  <a:lnTo>
                    <a:pt x="15060" y="3820"/>
                  </a:lnTo>
                  <a:lnTo>
                    <a:pt x="14922" y="3751"/>
                  </a:lnTo>
                  <a:lnTo>
                    <a:pt x="14812" y="3682"/>
                  </a:lnTo>
                  <a:lnTo>
                    <a:pt x="14716" y="3586"/>
                  </a:lnTo>
                  <a:lnTo>
                    <a:pt x="14647" y="3489"/>
                  </a:lnTo>
                  <a:lnTo>
                    <a:pt x="14619" y="3420"/>
                  </a:lnTo>
                  <a:lnTo>
                    <a:pt x="14605" y="3365"/>
                  </a:lnTo>
                  <a:lnTo>
                    <a:pt x="14605" y="3296"/>
                  </a:lnTo>
                  <a:lnTo>
                    <a:pt x="14591" y="3227"/>
                  </a:lnTo>
                  <a:lnTo>
                    <a:pt x="14619" y="2924"/>
                  </a:lnTo>
                  <a:lnTo>
                    <a:pt x="14660" y="2469"/>
                  </a:lnTo>
                  <a:lnTo>
                    <a:pt x="14716" y="1931"/>
                  </a:lnTo>
                  <a:lnTo>
                    <a:pt x="14743" y="1352"/>
                  </a:lnTo>
                  <a:lnTo>
                    <a:pt x="14743" y="1076"/>
                  </a:lnTo>
                  <a:lnTo>
                    <a:pt x="14743" y="814"/>
                  </a:lnTo>
                  <a:lnTo>
                    <a:pt x="14729" y="579"/>
                  </a:lnTo>
                  <a:lnTo>
                    <a:pt x="14688" y="372"/>
                  </a:lnTo>
                  <a:lnTo>
                    <a:pt x="14633" y="207"/>
                  </a:lnTo>
                  <a:lnTo>
                    <a:pt x="14605" y="138"/>
                  </a:lnTo>
                  <a:lnTo>
                    <a:pt x="14564" y="83"/>
                  </a:lnTo>
                  <a:lnTo>
                    <a:pt x="14522" y="41"/>
                  </a:lnTo>
                  <a:lnTo>
                    <a:pt x="14481" y="14"/>
                  </a:lnTo>
                  <a:lnTo>
                    <a:pt x="1442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349450" y="2361025"/>
              <a:ext cx="32425" cy="26550"/>
            </a:xfrm>
            <a:custGeom>
              <a:rect b="b" l="l" r="r" t="t"/>
              <a:pathLst>
                <a:path extrusionOk="0" h="1062" w="1297">
                  <a:moveTo>
                    <a:pt x="1" y="0"/>
                  </a:moveTo>
                  <a:lnTo>
                    <a:pt x="1297" y="1062"/>
                  </a:lnTo>
                  <a:lnTo>
                    <a:pt x="1297" y="841"/>
                  </a:lnTo>
                  <a:lnTo>
                    <a:pt x="1076" y="634"/>
                  </a:lnTo>
                  <a:lnTo>
                    <a:pt x="925" y="496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077425" y="2361025"/>
              <a:ext cx="304450" cy="311350"/>
            </a:xfrm>
            <a:custGeom>
              <a:rect b="b" l="l" r="r" t="t"/>
              <a:pathLst>
                <a:path extrusionOk="0" h="12454" w="12178">
                  <a:moveTo>
                    <a:pt x="7875" y="83"/>
                  </a:moveTo>
                  <a:lnTo>
                    <a:pt x="7875" y="1021"/>
                  </a:lnTo>
                  <a:lnTo>
                    <a:pt x="6441" y="1324"/>
                  </a:lnTo>
                  <a:lnTo>
                    <a:pt x="6331" y="1324"/>
                  </a:lnTo>
                  <a:lnTo>
                    <a:pt x="6275" y="1310"/>
                  </a:lnTo>
                  <a:lnTo>
                    <a:pt x="6234" y="1269"/>
                  </a:lnTo>
                  <a:lnTo>
                    <a:pt x="6151" y="1186"/>
                  </a:lnTo>
                  <a:lnTo>
                    <a:pt x="6082" y="1089"/>
                  </a:lnTo>
                  <a:lnTo>
                    <a:pt x="6013" y="965"/>
                  </a:lnTo>
                  <a:lnTo>
                    <a:pt x="5958" y="827"/>
                  </a:lnTo>
                  <a:lnTo>
                    <a:pt x="5848" y="607"/>
                  </a:lnTo>
                  <a:lnTo>
                    <a:pt x="6868" y="345"/>
                  </a:lnTo>
                  <a:lnTo>
                    <a:pt x="7875" y="83"/>
                  </a:lnTo>
                  <a:close/>
                  <a:moveTo>
                    <a:pt x="8068" y="124"/>
                  </a:moveTo>
                  <a:lnTo>
                    <a:pt x="10192" y="455"/>
                  </a:lnTo>
                  <a:lnTo>
                    <a:pt x="9640" y="1407"/>
                  </a:lnTo>
                  <a:lnTo>
                    <a:pt x="8234" y="1062"/>
                  </a:lnTo>
                  <a:lnTo>
                    <a:pt x="8179" y="1048"/>
                  </a:lnTo>
                  <a:lnTo>
                    <a:pt x="8137" y="1007"/>
                  </a:lnTo>
                  <a:lnTo>
                    <a:pt x="8110" y="979"/>
                  </a:lnTo>
                  <a:lnTo>
                    <a:pt x="8082" y="924"/>
                  </a:lnTo>
                  <a:lnTo>
                    <a:pt x="8054" y="869"/>
                  </a:lnTo>
                  <a:lnTo>
                    <a:pt x="8041" y="814"/>
                  </a:lnTo>
                  <a:lnTo>
                    <a:pt x="8041" y="676"/>
                  </a:lnTo>
                  <a:lnTo>
                    <a:pt x="8041" y="524"/>
                  </a:lnTo>
                  <a:lnTo>
                    <a:pt x="8054" y="386"/>
                  </a:lnTo>
                  <a:lnTo>
                    <a:pt x="8068" y="234"/>
                  </a:lnTo>
                  <a:lnTo>
                    <a:pt x="8068" y="124"/>
                  </a:lnTo>
                  <a:close/>
                  <a:moveTo>
                    <a:pt x="5655" y="690"/>
                  </a:moveTo>
                  <a:lnTo>
                    <a:pt x="6082" y="1434"/>
                  </a:lnTo>
                  <a:lnTo>
                    <a:pt x="4841" y="2000"/>
                  </a:lnTo>
                  <a:lnTo>
                    <a:pt x="4524" y="2151"/>
                  </a:lnTo>
                  <a:lnTo>
                    <a:pt x="4414" y="2179"/>
                  </a:lnTo>
                  <a:lnTo>
                    <a:pt x="4317" y="2193"/>
                  </a:lnTo>
                  <a:lnTo>
                    <a:pt x="4221" y="2179"/>
                  </a:lnTo>
                  <a:lnTo>
                    <a:pt x="4110" y="2138"/>
                  </a:lnTo>
                  <a:lnTo>
                    <a:pt x="3972" y="2069"/>
                  </a:lnTo>
                  <a:lnTo>
                    <a:pt x="3807" y="1972"/>
                  </a:lnTo>
                  <a:lnTo>
                    <a:pt x="5655" y="690"/>
                  </a:lnTo>
                  <a:close/>
                  <a:moveTo>
                    <a:pt x="7875" y="1227"/>
                  </a:moveTo>
                  <a:lnTo>
                    <a:pt x="7875" y="2138"/>
                  </a:lnTo>
                  <a:lnTo>
                    <a:pt x="6868" y="2317"/>
                  </a:lnTo>
                  <a:lnTo>
                    <a:pt x="6841" y="2303"/>
                  </a:lnTo>
                  <a:lnTo>
                    <a:pt x="6813" y="2289"/>
                  </a:lnTo>
                  <a:lnTo>
                    <a:pt x="6758" y="2220"/>
                  </a:lnTo>
                  <a:lnTo>
                    <a:pt x="6689" y="2110"/>
                  </a:lnTo>
                  <a:lnTo>
                    <a:pt x="6606" y="1972"/>
                  </a:lnTo>
                  <a:lnTo>
                    <a:pt x="6386" y="1545"/>
                  </a:lnTo>
                  <a:lnTo>
                    <a:pt x="7875" y="1227"/>
                  </a:lnTo>
                  <a:close/>
                  <a:moveTo>
                    <a:pt x="8068" y="1241"/>
                  </a:moveTo>
                  <a:lnTo>
                    <a:pt x="9530" y="1586"/>
                  </a:lnTo>
                  <a:lnTo>
                    <a:pt x="9061" y="2400"/>
                  </a:lnTo>
                  <a:lnTo>
                    <a:pt x="8096" y="2151"/>
                  </a:lnTo>
                  <a:lnTo>
                    <a:pt x="8082" y="2138"/>
                  </a:lnTo>
                  <a:lnTo>
                    <a:pt x="8082" y="2110"/>
                  </a:lnTo>
                  <a:lnTo>
                    <a:pt x="8054" y="2013"/>
                  </a:lnTo>
                  <a:lnTo>
                    <a:pt x="8054" y="1738"/>
                  </a:lnTo>
                  <a:lnTo>
                    <a:pt x="8068" y="1241"/>
                  </a:lnTo>
                  <a:close/>
                  <a:moveTo>
                    <a:pt x="10385" y="538"/>
                  </a:moveTo>
                  <a:lnTo>
                    <a:pt x="12081" y="2013"/>
                  </a:lnTo>
                  <a:lnTo>
                    <a:pt x="11240" y="2496"/>
                  </a:lnTo>
                  <a:lnTo>
                    <a:pt x="9958" y="1586"/>
                  </a:lnTo>
                  <a:lnTo>
                    <a:pt x="9916" y="1545"/>
                  </a:lnTo>
                  <a:lnTo>
                    <a:pt x="9889" y="1489"/>
                  </a:lnTo>
                  <a:lnTo>
                    <a:pt x="9889" y="1434"/>
                  </a:lnTo>
                  <a:lnTo>
                    <a:pt x="9889" y="1379"/>
                  </a:lnTo>
                  <a:lnTo>
                    <a:pt x="9902" y="1310"/>
                  </a:lnTo>
                  <a:lnTo>
                    <a:pt x="9930" y="1227"/>
                  </a:lnTo>
                  <a:lnTo>
                    <a:pt x="10013" y="1076"/>
                  </a:lnTo>
                  <a:lnTo>
                    <a:pt x="10109" y="924"/>
                  </a:lnTo>
                  <a:lnTo>
                    <a:pt x="10220" y="772"/>
                  </a:lnTo>
                  <a:lnTo>
                    <a:pt x="10385" y="538"/>
                  </a:lnTo>
                  <a:close/>
                  <a:moveTo>
                    <a:pt x="9723" y="1669"/>
                  </a:moveTo>
                  <a:lnTo>
                    <a:pt x="11047" y="2606"/>
                  </a:lnTo>
                  <a:lnTo>
                    <a:pt x="10399" y="2979"/>
                  </a:lnTo>
                  <a:lnTo>
                    <a:pt x="9254" y="2482"/>
                  </a:lnTo>
                  <a:lnTo>
                    <a:pt x="9723" y="1669"/>
                  </a:lnTo>
                  <a:close/>
                  <a:moveTo>
                    <a:pt x="8096" y="2358"/>
                  </a:moveTo>
                  <a:lnTo>
                    <a:pt x="8978" y="2593"/>
                  </a:lnTo>
                  <a:lnTo>
                    <a:pt x="8620" y="3200"/>
                  </a:lnTo>
                  <a:lnTo>
                    <a:pt x="8165" y="3200"/>
                  </a:lnTo>
                  <a:lnTo>
                    <a:pt x="8110" y="3186"/>
                  </a:lnTo>
                  <a:lnTo>
                    <a:pt x="8096" y="3172"/>
                  </a:lnTo>
                  <a:lnTo>
                    <a:pt x="8096" y="3158"/>
                  </a:lnTo>
                  <a:lnTo>
                    <a:pt x="8096" y="2358"/>
                  </a:lnTo>
                  <a:close/>
                  <a:moveTo>
                    <a:pt x="6096" y="1669"/>
                  </a:moveTo>
                  <a:lnTo>
                    <a:pt x="6151" y="1683"/>
                  </a:lnTo>
                  <a:lnTo>
                    <a:pt x="6207" y="1696"/>
                  </a:lnTo>
                  <a:lnTo>
                    <a:pt x="6262" y="1724"/>
                  </a:lnTo>
                  <a:lnTo>
                    <a:pt x="6303" y="1765"/>
                  </a:lnTo>
                  <a:lnTo>
                    <a:pt x="6386" y="1862"/>
                  </a:lnTo>
                  <a:lnTo>
                    <a:pt x="6455" y="2000"/>
                  </a:lnTo>
                  <a:lnTo>
                    <a:pt x="6524" y="2138"/>
                  </a:lnTo>
                  <a:lnTo>
                    <a:pt x="6593" y="2289"/>
                  </a:lnTo>
                  <a:lnTo>
                    <a:pt x="6662" y="2427"/>
                  </a:lnTo>
                  <a:lnTo>
                    <a:pt x="6524" y="2675"/>
                  </a:lnTo>
                  <a:lnTo>
                    <a:pt x="6441" y="2813"/>
                  </a:lnTo>
                  <a:lnTo>
                    <a:pt x="6344" y="2965"/>
                  </a:lnTo>
                  <a:lnTo>
                    <a:pt x="6248" y="3089"/>
                  </a:lnTo>
                  <a:lnTo>
                    <a:pt x="6207" y="3144"/>
                  </a:lnTo>
                  <a:lnTo>
                    <a:pt x="6151" y="3186"/>
                  </a:lnTo>
                  <a:lnTo>
                    <a:pt x="6110" y="3227"/>
                  </a:lnTo>
                  <a:lnTo>
                    <a:pt x="6055" y="3241"/>
                  </a:lnTo>
                  <a:lnTo>
                    <a:pt x="6000" y="3241"/>
                  </a:lnTo>
                  <a:lnTo>
                    <a:pt x="5958" y="3213"/>
                  </a:lnTo>
                  <a:lnTo>
                    <a:pt x="4510" y="2386"/>
                  </a:lnTo>
                  <a:lnTo>
                    <a:pt x="5944" y="1710"/>
                  </a:lnTo>
                  <a:lnTo>
                    <a:pt x="6027" y="1683"/>
                  </a:lnTo>
                  <a:lnTo>
                    <a:pt x="6096" y="1669"/>
                  </a:lnTo>
                  <a:close/>
                  <a:moveTo>
                    <a:pt x="7875" y="2344"/>
                  </a:moveTo>
                  <a:lnTo>
                    <a:pt x="7875" y="3227"/>
                  </a:lnTo>
                  <a:lnTo>
                    <a:pt x="7724" y="3268"/>
                  </a:lnTo>
                  <a:lnTo>
                    <a:pt x="7572" y="3310"/>
                  </a:lnTo>
                  <a:lnTo>
                    <a:pt x="7517" y="3324"/>
                  </a:lnTo>
                  <a:lnTo>
                    <a:pt x="7461" y="3310"/>
                  </a:lnTo>
                  <a:lnTo>
                    <a:pt x="7406" y="3282"/>
                  </a:lnTo>
                  <a:lnTo>
                    <a:pt x="7365" y="3227"/>
                  </a:lnTo>
                  <a:lnTo>
                    <a:pt x="6937" y="2510"/>
                  </a:lnTo>
                  <a:lnTo>
                    <a:pt x="7875" y="2344"/>
                  </a:lnTo>
                  <a:close/>
                  <a:moveTo>
                    <a:pt x="9241" y="2689"/>
                  </a:moveTo>
                  <a:lnTo>
                    <a:pt x="10178" y="3117"/>
                  </a:lnTo>
                  <a:lnTo>
                    <a:pt x="9420" y="3544"/>
                  </a:lnTo>
                  <a:lnTo>
                    <a:pt x="8813" y="3255"/>
                  </a:lnTo>
                  <a:lnTo>
                    <a:pt x="8896" y="3089"/>
                  </a:lnTo>
                  <a:lnTo>
                    <a:pt x="8992" y="2882"/>
                  </a:lnTo>
                  <a:lnTo>
                    <a:pt x="9047" y="2800"/>
                  </a:lnTo>
                  <a:lnTo>
                    <a:pt x="9116" y="2731"/>
                  </a:lnTo>
                  <a:lnTo>
                    <a:pt x="9144" y="2703"/>
                  </a:lnTo>
                  <a:lnTo>
                    <a:pt x="9172" y="2689"/>
                  </a:lnTo>
                  <a:close/>
                  <a:moveTo>
                    <a:pt x="6772" y="2620"/>
                  </a:moveTo>
                  <a:lnTo>
                    <a:pt x="7241" y="3448"/>
                  </a:lnTo>
                  <a:lnTo>
                    <a:pt x="7103" y="3586"/>
                  </a:lnTo>
                  <a:lnTo>
                    <a:pt x="6993" y="3668"/>
                  </a:lnTo>
                  <a:lnTo>
                    <a:pt x="6937" y="3696"/>
                  </a:lnTo>
                  <a:lnTo>
                    <a:pt x="6882" y="3710"/>
                  </a:lnTo>
                  <a:lnTo>
                    <a:pt x="6841" y="3710"/>
                  </a:lnTo>
                  <a:lnTo>
                    <a:pt x="6786" y="3696"/>
                  </a:lnTo>
                  <a:lnTo>
                    <a:pt x="6689" y="3655"/>
                  </a:lnTo>
                  <a:lnTo>
                    <a:pt x="6565" y="3586"/>
                  </a:lnTo>
                  <a:lnTo>
                    <a:pt x="6262" y="3393"/>
                  </a:lnTo>
                  <a:lnTo>
                    <a:pt x="6772" y="2620"/>
                  </a:lnTo>
                  <a:close/>
                  <a:moveTo>
                    <a:pt x="7875" y="3434"/>
                  </a:moveTo>
                  <a:lnTo>
                    <a:pt x="7875" y="4124"/>
                  </a:lnTo>
                  <a:lnTo>
                    <a:pt x="7530" y="3517"/>
                  </a:lnTo>
                  <a:lnTo>
                    <a:pt x="7696" y="3462"/>
                  </a:lnTo>
                  <a:lnTo>
                    <a:pt x="7875" y="3434"/>
                  </a:lnTo>
                  <a:close/>
                  <a:moveTo>
                    <a:pt x="8496" y="3393"/>
                  </a:moveTo>
                  <a:lnTo>
                    <a:pt x="8068" y="4124"/>
                  </a:lnTo>
                  <a:lnTo>
                    <a:pt x="8068" y="3930"/>
                  </a:lnTo>
                  <a:lnTo>
                    <a:pt x="8054" y="3779"/>
                  </a:lnTo>
                  <a:lnTo>
                    <a:pt x="8054" y="3655"/>
                  </a:lnTo>
                  <a:lnTo>
                    <a:pt x="8068" y="3558"/>
                  </a:lnTo>
                  <a:lnTo>
                    <a:pt x="8082" y="3517"/>
                  </a:lnTo>
                  <a:lnTo>
                    <a:pt x="8110" y="3489"/>
                  </a:lnTo>
                  <a:lnTo>
                    <a:pt x="8137" y="3462"/>
                  </a:lnTo>
                  <a:lnTo>
                    <a:pt x="8179" y="3434"/>
                  </a:lnTo>
                  <a:lnTo>
                    <a:pt x="8303" y="3406"/>
                  </a:lnTo>
                  <a:lnTo>
                    <a:pt x="8496" y="3393"/>
                  </a:lnTo>
                  <a:close/>
                  <a:moveTo>
                    <a:pt x="8827" y="3462"/>
                  </a:moveTo>
                  <a:lnTo>
                    <a:pt x="8910" y="3503"/>
                  </a:lnTo>
                  <a:lnTo>
                    <a:pt x="9061" y="3586"/>
                  </a:lnTo>
                  <a:lnTo>
                    <a:pt x="9199" y="3668"/>
                  </a:lnTo>
                  <a:lnTo>
                    <a:pt x="8248" y="4220"/>
                  </a:lnTo>
                  <a:lnTo>
                    <a:pt x="8248" y="4220"/>
                  </a:lnTo>
                  <a:lnTo>
                    <a:pt x="8648" y="3530"/>
                  </a:lnTo>
                  <a:lnTo>
                    <a:pt x="8675" y="3503"/>
                  </a:lnTo>
                  <a:lnTo>
                    <a:pt x="8703" y="3475"/>
                  </a:lnTo>
                  <a:lnTo>
                    <a:pt x="8730" y="3462"/>
                  </a:lnTo>
                  <a:close/>
                  <a:moveTo>
                    <a:pt x="7351" y="3627"/>
                  </a:moveTo>
                  <a:lnTo>
                    <a:pt x="7696" y="4220"/>
                  </a:lnTo>
                  <a:lnTo>
                    <a:pt x="7117" y="3889"/>
                  </a:lnTo>
                  <a:lnTo>
                    <a:pt x="7158" y="3820"/>
                  </a:lnTo>
                  <a:lnTo>
                    <a:pt x="7227" y="3751"/>
                  </a:lnTo>
                  <a:lnTo>
                    <a:pt x="7351" y="3627"/>
                  </a:lnTo>
                  <a:close/>
                  <a:moveTo>
                    <a:pt x="6179" y="3599"/>
                  </a:moveTo>
                  <a:lnTo>
                    <a:pt x="6275" y="3613"/>
                  </a:lnTo>
                  <a:lnTo>
                    <a:pt x="6372" y="3655"/>
                  </a:lnTo>
                  <a:lnTo>
                    <a:pt x="6469" y="3724"/>
                  </a:lnTo>
                  <a:lnTo>
                    <a:pt x="6579" y="3793"/>
                  </a:lnTo>
                  <a:lnTo>
                    <a:pt x="6675" y="3861"/>
                  </a:lnTo>
                  <a:lnTo>
                    <a:pt x="6772" y="3930"/>
                  </a:lnTo>
                  <a:lnTo>
                    <a:pt x="6565" y="4082"/>
                  </a:lnTo>
                  <a:lnTo>
                    <a:pt x="6386" y="4206"/>
                  </a:lnTo>
                  <a:lnTo>
                    <a:pt x="6220" y="4289"/>
                  </a:lnTo>
                  <a:lnTo>
                    <a:pt x="6055" y="4344"/>
                  </a:lnTo>
                  <a:lnTo>
                    <a:pt x="5876" y="4372"/>
                  </a:lnTo>
                  <a:lnTo>
                    <a:pt x="5696" y="4399"/>
                  </a:lnTo>
                  <a:lnTo>
                    <a:pt x="5200" y="4399"/>
                  </a:lnTo>
                  <a:lnTo>
                    <a:pt x="5986" y="3682"/>
                  </a:lnTo>
                  <a:lnTo>
                    <a:pt x="6027" y="3655"/>
                  </a:lnTo>
                  <a:lnTo>
                    <a:pt x="6082" y="3627"/>
                  </a:lnTo>
                  <a:lnTo>
                    <a:pt x="6124" y="3613"/>
                  </a:lnTo>
                  <a:lnTo>
                    <a:pt x="6179" y="3599"/>
                  </a:lnTo>
                  <a:close/>
                  <a:moveTo>
                    <a:pt x="3669" y="2138"/>
                  </a:moveTo>
                  <a:lnTo>
                    <a:pt x="4179" y="2427"/>
                  </a:lnTo>
                  <a:lnTo>
                    <a:pt x="3834" y="4068"/>
                  </a:lnTo>
                  <a:lnTo>
                    <a:pt x="3821" y="4192"/>
                  </a:lnTo>
                  <a:lnTo>
                    <a:pt x="3807" y="4303"/>
                  </a:lnTo>
                  <a:lnTo>
                    <a:pt x="3793" y="4344"/>
                  </a:lnTo>
                  <a:lnTo>
                    <a:pt x="3765" y="4386"/>
                  </a:lnTo>
                  <a:lnTo>
                    <a:pt x="3724" y="4399"/>
                  </a:lnTo>
                  <a:lnTo>
                    <a:pt x="3655" y="4413"/>
                  </a:lnTo>
                  <a:lnTo>
                    <a:pt x="2745" y="4413"/>
                  </a:lnTo>
                  <a:lnTo>
                    <a:pt x="3214" y="3268"/>
                  </a:lnTo>
                  <a:lnTo>
                    <a:pt x="3669" y="2138"/>
                  </a:lnTo>
                  <a:close/>
                  <a:moveTo>
                    <a:pt x="7034" y="4124"/>
                  </a:moveTo>
                  <a:lnTo>
                    <a:pt x="7131" y="4151"/>
                  </a:lnTo>
                  <a:lnTo>
                    <a:pt x="7255" y="4206"/>
                  </a:lnTo>
                  <a:lnTo>
                    <a:pt x="7586" y="4413"/>
                  </a:lnTo>
                  <a:lnTo>
                    <a:pt x="6510" y="4413"/>
                  </a:lnTo>
                  <a:lnTo>
                    <a:pt x="6689" y="4275"/>
                  </a:lnTo>
                  <a:lnTo>
                    <a:pt x="6827" y="4179"/>
                  </a:lnTo>
                  <a:lnTo>
                    <a:pt x="6937" y="4137"/>
                  </a:lnTo>
                  <a:lnTo>
                    <a:pt x="6979" y="4124"/>
                  </a:lnTo>
                  <a:close/>
                  <a:moveTo>
                    <a:pt x="9378" y="3820"/>
                  </a:moveTo>
                  <a:lnTo>
                    <a:pt x="9530" y="4110"/>
                  </a:lnTo>
                  <a:lnTo>
                    <a:pt x="9682" y="4413"/>
                  </a:lnTo>
                  <a:lnTo>
                    <a:pt x="8358" y="4413"/>
                  </a:lnTo>
                  <a:lnTo>
                    <a:pt x="8606" y="4261"/>
                  </a:lnTo>
                  <a:lnTo>
                    <a:pt x="8868" y="4110"/>
                  </a:lnTo>
                  <a:lnTo>
                    <a:pt x="9378" y="3820"/>
                  </a:lnTo>
                  <a:close/>
                  <a:moveTo>
                    <a:pt x="11226" y="2744"/>
                  </a:moveTo>
                  <a:lnTo>
                    <a:pt x="11695" y="4399"/>
                  </a:lnTo>
                  <a:lnTo>
                    <a:pt x="11557" y="4413"/>
                  </a:lnTo>
                  <a:lnTo>
                    <a:pt x="11488" y="4413"/>
                  </a:lnTo>
                  <a:lnTo>
                    <a:pt x="11420" y="4399"/>
                  </a:lnTo>
                  <a:lnTo>
                    <a:pt x="11392" y="4330"/>
                  </a:lnTo>
                  <a:lnTo>
                    <a:pt x="11364" y="4248"/>
                  </a:lnTo>
                  <a:lnTo>
                    <a:pt x="11282" y="4082"/>
                  </a:lnTo>
                  <a:lnTo>
                    <a:pt x="11185" y="3917"/>
                  </a:lnTo>
                  <a:lnTo>
                    <a:pt x="11047" y="3751"/>
                  </a:lnTo>
                  <a:lnTo>
                    <a:pt x="10785" y="3420"/>
                  </a:lnTo>
                  <a:lnTo>
                    <a:pt x="10551" y="3131"/>
                  </a:lnTo>
                  <a:lnTo>
                    <a:pt x="11226" y="2744"/>
                  </a:lnTo>
                  <a:close/>
                  <a:moveTo>
                    <a:pt x="10316" y="3282"/>
                  </a:moveTo>
                  <a:lnTo>
                    <a:pt x="10371" y="3296"/>
                  </a:lnTo>
                  <a:lnTo>
                    <a:pt x="10427" y="3324"/>
                  </a:lnTo>
                  <a:lnTo>
                    <a:pt x="10482" y="3379"/>
                  </a:lnTo>
                  <a:lnTo>
                    <a:pt x="10620" y="3517"/>
                  </a:lnTo>
                  <a:lnTo>
                    <a:pt x="10758" y="3696"/>
                  </a:lnTo>
                  <a:lnTo>
                    <a:pt x="11006" y="4082"/>
                  </a:lnTo>
                  <a:lnTo>
                    <a:pt x="11185" y="4358"/>
                  </a:lnTo>
                  <a:lnTo>
                    <a:pt x="11047" y="4399"/>
                  </a:lnTo>
                  <a:lnTo>
                    <a:pt x="10895" y="4413"/>
                  </a:lnTo>
                  <a:lnTo>
                    <a:pt x="10730" y="4427"/>
                  </a:lnTo>
                  <a:lnTo>
                    <a:pt x="10564" y="4427"/>
                  </a:lnTo>
                  <a:lnTo>
                    <a:pt x="10233" y="4413"/>
                  </a:lnTo>
                  <a:lnTo>
                    <a:pt x="9916" y="4399"/>
                  </a:lnTo>
                  <a:lnTo>
                    <a:pt x="9572" y="3737"/>
                  </a:lnTo>
                  <a:lnTo>
                    <a:pt x="9572" y="3724"/>
                  </a:lnTo>
                  <a:lnTo>
                    <a:pt x="9585" y="3696"/>
                  </a:lnTo>
                  <a:lnTo>
                    <a:pt x="9654" y="3641"/>
                  </a:lnTo>
                  <a:lnTo>
                    <a:pt x="9875" y="3503"/>
                  </a:lnTo>
                  <a:lnTo>
                    <a:pt x="10275" y="3296"/>
                  </a:lnTo>
                  <a:lnTo>
                    <a:pt x="10316" y="3282"/>
                  </a:lnTo>
                  <a:close/>
                  <a:moveTo>
                    <a:pt x="4359" y="2538"/>
                  </a:moveTo>
                  <a:lnTo>
                    <a:pt x="5944" y="3448"/>
                  </a:lnTo>
                  <a:lnTo>
                    <a:pt x="4965" y="4344"/>
                  </a:lnTo>
                  <a:lnTo>
                    <a:pt x="4924" y="4372"/>
                  </a:lnTo>
                  <a:lnTo>
                    <a:pt x="4883" y="4386"/>
                  </a:lnTo>
                  <a:lnTo>
                    <a:pt x="4772" y="4427"/>
                  </a:lnTo>
                  <a:lnTo>
                    <a:pt x="4634" y="4441"/>
                  </a:lnTo>
                  <a:lnTo>
                    <a:pt x="4496" y="4441"/>
                  </a:lnTo>
                  <a:lnTo>
                    <a:pt x="4207" y="4413"/>
                  </a:lnTo>
                  <a:lnTo>
                    <a:pt x="3972" y="4399"/>
                  </a:lnTo>
                  <a:lnTo>
                    <a:pt x="4359" y="2538"/>
                  </a:lnTo>
                  <a:close/>
                  <a:moveTo>
                    <a:pt x="2648" y="1545"/>
                  </a:moveTo>
                  <a:lnTo>
                    <a:pt x="2841" y="1641"/>
                  </a:lnTo>
                  <a:lnTo>
                    <a:pt x="3131" y="1793"/>
                  </a:lnTo>
                  <a:lnTo>
                    <a:pt x="3269" y="1876"/>
                  </a:lnTo>
                  <a:lnTo>
                    <a:pt x="3379" y="1958"/>
                  </a:lnTo>
                  <a:lnTo>
                    <a:pt x="3448" y="2027"/>
                  </a:lnTo>
                  <a:lnTo>
                    <a:pt x="3476" y="2055"/>
                  </a:lnTo>
                  <a:lnTo>
                    <a:pt x="3476" y="2082"/>
                  </a:lnTo>
                  <a:lnTo>
                    <a:pt x="2952" y="3365"/>
                  </a:lnTo>
                  <a:lnTo>
                    <a:pt x="2869" y="3599"/>
                  </a:lnTo>
                  <a:lnTo>
                    <a:pt x="2773" y="3903"/>
                  </a:lnTo>
                  <a:lnTo>
                    <a:pt x="2731" y="4068"/>
                  </a:lnTo>
                  <a:lnTo>
                    <a:pt x="2662" y="4206"/>
                  </a:lnTo>
                  <a:lnTo>
                    <a:pt x="2593" y="4317"/>
                  </a:lnTo>
                  <a:lnTo>
                    <a:pt x="2566" y="4372"/>
                  </a:lnTo>
                  <a:lnTo>
                    <a:pt x="2524" y="4399"/>
                  </a:lnTo>
                  <a:lnTo>
                    <a:pt x="2497" y="4427"/>
                  </a:lnTo>
                  <a:lnTo>
                    <a:pt x="2442" y="4441"/>
                  </a:lnTo>
                  <a:lnTo>
                    <a:pt x="2317" y="4454"/>
                  </a:lnTo>
                  <a:lnTo>
                    <a:pt x="2166" y="4454"/>
                  </a:lnTo>
                  <a:lnTo>
                    <a:pt x="1986" y="4441"/>
                  </a:lnTo>
                  <a:lnTo>
                    <a:pt x="1655" y="4413"/>
                  </a:lnTo>
                  <a:lnTo>
                    <a:pt x="1407" y="4399"/>
                  </a:lnTo>
                  <a:lnTo>
                    <a:pt x="2648" y="1545"/>
                  </a:lnTo>
                  <a:close/>
                  <a:moveTo>
                    <a:pt x="7586" y="4579"/>
                  </a:moveTo>
                  <a:lnTo>
                    <a:pt x="6662" y="5116"/>
                  </a:lnTo>
                  <a:lnTo>
                    <a:pt x="6524" y="4868"/>
                  </a:lnTo>
                  <a:lnTo>
                    <a:pt x="6455" y="4730"/>
                  </a:lnTo>
                  <a:lnTo>
                    <a:pt x="6386" y="4579"/>
                  </a:lnTo>
                  <a:close/>
                  <a:moveTo>
                    <a:pt x="9737" y="4579"/>
                  </a:moveTo>
                  <a:lnTo>
                    <a:pt x="9627" y="5310"/>
                  </a:lnTo>
                  <a:lnTo>
                    <a:pt x="8992" y="4965"/>
                  </a:lnTo>
                  <a:lnTo>
                    <a:pt x="8675" y="4772"/>
                  </a:lnTo>
                  <a:lnTo>
                    <a:pt x="8358" y="4579"/>
                  </a:lnTo>
                  <a:close/>
                  <a:moveTo>
                    <a:pt x="10992" y="4579"/>
                  </a:moveTo>
                  <a:lnTo>
                    <a:pt x="10854" y="4772"/>
                  </a:lnTo>
                  <a:lnTo>
                    <a:pt x="10716" y="4951"/>
                  </a:lnTo>
                  <a:lnTo>
                    <a:pt x="10440" y="5296"/>
                  </a:lnTo>
                  <a:lnTo>
                    <a:pt x="10289" y="5503"/>
                  </a:lnTo>
                  <a:lnTo>
                    <a:pt x="10233" y="5558"/>
                  </a:lnTo>
                  <a:lnTo>
                    <a:pt x="10178" y="5585"/>
                  </a:lnTo>
                  <a:lnTo>
                    <a:pt x="10123" y="5585"/>
                  </a:lnTo>
                  <a:lnTo>
                    <a:pt x="10040" y="5558"/>
                  </a:lnTo>
                  <a:lnTo>
                    <a:pt x="9820" y="5434"/>
                  </a:lnTo>
                  <a:lnTo>
                    <a:pt x="9875" y="4965"/>
                  </a:lnTo>
                  <a:lnTo>
                    <a:pt x="9916" y="4689"/>
                  </a:lnTo>
                  <a:lnTo>
                    <a:pt x="9944" y="4606"/>
                  </a:lnTo>
                  <a:lnTo>
                    <a:pt x="9958" y="4592"/>
                  </a:lnTo>
                  <a:lnTo>
                    <a:pt x="9971" y="4579"/>
                  </a:lnTo>
                  <a:close/>
                  <a:moveTo>
                    <a:pt x="6165" y="4579"/>
                  </a:moveTo>
                  <a:lnTo>
                    <a:pt x="6262" y="4744"/>
                  </a:lnTo>
                  <a:lnTo>
                    <a:pt x="6372" y="4951"/>
                  </a:lnTo>
                  <a:lnTo>
                    <a:pt x="6427" y="5061"/>
                  </a:lnTo>
                  <a:lnTo>
                    <a:pt x="6455" y="5144"/>
                  </a:lnTo>
                  <a:lnTo>
                    <a:pt x="6455" y="5185"/>
                  </a:lnTo>
                  <a:lnTo>
                    <a:pt x="6441" y="5227"/>
                  </a:lnTo>
                  <a:lnTo>
                    <a:pt x="6427" y="5254"/>
                  </a:lnTo>
                  <a:lnTo>
                    <a:pt x="6400" y="5282"/>
                  </a:lnTo>
                  <a:lnTo>
                    <a:pt x="5434" y="5834"/>
                  </a:lnTo>
                  <a:lnTo>
                    <a:pt x="5117" y="4579"/>
                  </a:lnTo>
                  <a:close/>
                  <a:moveTo>
                    <a:pt x="7696" y="4785"/>
                  </a:moveTo>
                  <a:lnTo>
                    <a:pt x="7075" y="5847"/>
                  </a:lnTo>
                  <a:lnTo>
                    <a:pt x="6758" y="5323"/>
                  </a:lnTo>
                  <a:lnTo>
                    <a:pt x="7696" y="4785"/>
                  </a:lnTo>
                  <a:close/>
                  <a:moveTo>
                    <a:pt x="8248" y="4785"/>
                  </a:moveTo>
                  <a:lnTo>
                    <a:pt x="9516" y="5516"/>
                  </a:lnTo>
                  <a:lnTo>
                    <a:pt x="8923" y="5944"/>
                  </a:lnTo>
                  <a:lnTo>
                    <a:pt x="8248" y="4785"/>
                  </a:lnTo>
                  <a:close/>
                  <a:moveTo>
                    <a:pt x="7875" y="4882"/>
                  </a:moveTo>
                  <a:lnTo>
                    <a:pt x="7875" y="6344"/>
                  </a:lnTo>
                  <a:lnTo>
                    <a:pt x="7227" y="6013"/>
                  </a:lnTo>
                  <a:lnTo>
                    <a:pt x="7875" y="4882"/>
                  </a:lnTo>
                  <a:close/>
                  <a:moveTo>
                    <a:pt x="8096" y="4882"/>
                  </a:moveTo>
                  <a:lnTo>
                    <a:pt x="8772" y="6054"/>
                  </a:lnTo>
                  <a:lnTo>
                    <a:pt x="8096" y="6344"/>
                  </a:lnTo>
                  <a:lnTo>
                    <a:pt x="8096" y="4882"/>
                  </a:lnTo>
                  <a:close/>
                  <a:moveTo>
                    <a:pt x="11709" y="4606"/>
                  </a:moveTo>
                  <a:lnTo>
                    <a:pt x="11378" y="6344"/>
                  </a:lnTo>
                  <a:lnTo>
                    <a:pt x="10358" y="5751"/>
                  </a:lnTo>
                  <a:lnTo>
                    <a:pt x="10992" y="4937"/>
                  </a:lnTo>
                  <a:lnTo>
                    <a:pt x="11157" y="4744"/>
                  </a:lnTo>
                  <a:lnTo>
                    <a:pt x="11226" y="4689"/>
                  </a:lnTo>
                  <a:lnTo>
                    <a:pt x="11282" y="4648"/>
                  </a:lnTo>
                  <a:lnTo>
                    <a:pt x="11364" y="4620"/>
                  </a:lnTo>
                  <a:lnTo>
                    <a:pt x="11447" y="4606"/>
                  </a:lnTo>
                  <a:close/>
                  <a:moveTo>
                    <a:pt x="4896" y="4579"/>
                  </a:moveTo>
                  <a:lnTo>
                    <a:pt x="5227" y="5861"/>
                  </a:lnTo>
                  <a:lnTo>
                    <a:pt x="5227" y="5889"/>
                  </a:lnTo>
                  <a:lnTo>
                    <a:pt x="5214" y="5930"/>
                  </a:lnTo>
                  <a:lnTo>
                    <a:pt x="5186" y="5971"/>
                  </a:lnTo>
                  <a:lnTo>
                    <a:pt x="5145" y="6027"/>
                  </a:lnTo>
                  <a:lnTo>
                    <a:pt x="5020" y="6109"/>
                  </a:lnTo>
                  <a:lnTo>
                    <a:pt x="4883" y="6192"/>
                  </a:lnTo>
                  <a:lnTo>
                    <a:pt x="4579" y="6344"/>
                  </a:lnTo>
                  <a:lnTo>
                    <a:pt x="4359" y="6454"/>
                  </a:lnTo>
                  <a:lnTo>
                    <a:pt x="4165" y="5530"/>
                  </a:lnTo>
                  <a:lnTo>
                    <a:pt x="3972" y="4579"/>
                  </a:lnTo>
                  <a:close/>
                  <a:moveTo>
                    <a:pt x="9751" y="5709"/>
                  </a:moveTo>
                  <a:lnTo>
                    <a:pt x="9820" y="5723"/>
                  </a:lnTo>
                  <a:lnTo>
                    <a:pt x="9889" y="5737"/>
                  </a:lnTo>
                  <a:lnTo>
                    <a:pt x="10054" y="5820"/>
                  </a:lnTo>
                  <a:lnTo>
                    <a:pt x="9406" y="6785"/>
                  </a:lnTo>
                  <a:lnTo>
                    <a:pt x="9020" y="6123"/>
                  </a:lnTo>
                  <a:lnTo>
                    <a:pt x="9309" y="5903"/>
                  </a:lnTo>
                  <a:lnTo>
                    <a:pt x="9420" y="5820"/>
                  </a:lnTo>
                  <a:lnTo>
                    <a:pt x="9530" y="5751"/>
                  </a:lnTo>
                  <a:lnTo>
                    <a:pt x="9640" y="5709"/>
                  </a:lnTo>
                  <a:close/>
                  <a:moveTo>
                    <a:pt x="6579" y="5420"/>
                  </a:moveTo>
                  <a:lnTo>
                    <a:pt x="6813" y="5751"/>
                  </a:lnTo>
                  <a:lnTo>
                    <a:pt x="6868" y="5861"/>
                  </a:lnTo>
                  <a:lnTo>
                    <a:pt x="6924" y="5958"/>
                  </a:lnTo>
                  <a:lnTo>
                    <a:pt x="6951" y="6027"/>
                  </a:lnTo>
                  <a:lnTo>
                    <a:pt x="6951" y="6054"/>
                  </a:lnTo>
                  <a:lnTo>
                    <a:pt x="6937" y="6082"/>
                  </a:lnTo>
                  <a:lnTo>
                    <a:pt x="6469" y="6895"/>
                  </a:lnTo>
                  <a:lnTo>
                    <a:pt x="5545" y="6027"/>
                  </a:lnTo>
                  <a:lnTo>
                    <a:pt x="6579" y="5420"/>
                  </a:lnTo>
                  <a:close/>
                  <a:moveTo>
                    <a:pt x="3765" y="4579"/>
                  </a:moveTo>
                  <a:lnTo>
                    <a:pt x="4110" y="6220"/>
                  </a:lnTo>
                  <a:lnTo>
                    <a:pt x="4124" y="6330"/>
                  </a:lnTo>
                  <a:lnTo>
                    <a:pt x="4124" y="6413"/>
                  </a:lnTo>
                  <a:lnTo>
                    <a:pt x="4110" y="6496"/>
                  </a:lnTo>
                  <a:lnTo>
                    <a:pt x="4083" y="6565"/>
                  </a:lnTo>
                  <a:lnTo>
                    <a:pt x="4041" y="6620"/>
                  </a:lnTo>
                  <a:lnTo>
                    <a:pt x="4000" y="6675"/>
                  </a:lnTo>
                  <a:lnTo>
                    <a:pt x="3945" y="6730"/>
                  </a:lnTo>
                  <a:lnTo>
                    <a:pt x="3890" y="6771"/>
                  </a:lnTo>
                  <a:lnTo>
                    <a:pt x="3738" y="6854"/>
                  </a:lnTo>
                  <a:lnTo>
                    <a:pt x="3586" y="6937"/>
                  </a:lnTo>
                  <a:lnTo>
                    <a:pt x="3407" y="7006"/>
                  </a:lnTo>
                  <a:lnTo>
                    <a:pt x="3228" y="7102"/>
                  </a:lnTo>
                  <a:lnTo>
                    <a:pt x="2979" y="5861"/>
                  </a:lnTo>
                  <a:lnTo>
                    <a:pt x="2717" y="4579"/>
                  </a:lnTo>
                  <a:close/>
                  <a:moveTo>
                    <a:pt x="10261" y="5944"/>
                  </a:moveTo>
                  <a:lnTo>
                    <a:pt x="10371" y="5999"/>
                  </a:lnTo>
                  <a:lnTo>
                    <a:pt x="10689" y="6178"/>
                  </a:lnTo>
                  <a:lnTo>
                    <a:pt x="11213" y="6496"/>
                  </a:lnTo>
                  <a:lnTo>
                    <a:pt x="10840" y="6689"/>
                  </a:lnTo>
                  <a:lnTo>
                    <a:pt x="10578" y="6813"/>
                  </a:lnTo>
                  <a:lnTo>
                    <a:pt x="10302" y="6937"/>
                  </a:lnTo>
                  <a:lnTo>
                    <a:pt x="10027" y="7033"/>
                  </a:lnTo>
                  <a:lnTo>
                    <a:pt x="9916" y="7075"/>
                  </a:lnTo>
                  <a:lnTo>
                    <a:pt x="9792" y="7089"/>
                  </a:lnTo>
                  <a:lnTo>
                    <a:pt x="9696" y="7102"/>
                  </a:lnTo>
                  <a:lnTo>
                    <a:pt x="9627" y="7089"/>
                  </a:lnTo>
                  <a:lnTo>
                    <a:pt x="9558" y="7047"/>
                  </a:lnTo>
                  <a:lnTo>
                    <a:pt x="9544" y="7020"/>
                  </a:lnTo>
                  <a:lnTo>
                    <a:pt x="9530" y="6978"/>
                  </a:lnTo>
                  <a:lnTo>
                    <a:pt x="10220" y="5944"/>
                  </a:lnTo>
                  <a:close/>
                  <a:moveTo>
                    <a:pt x="7117" y="6192"/>
                  </a:moveTo>
                  <a:lnTo>
                    <a:pt x="7834" y="6551"/>
                  </a:lnTo>
                  <a:lnTo>
                    <a:pt x="7861" y="6565"/>
                  </a:lnTo>
                  <a:lnTo>
                    <a:pt x="7875" y="6592"/>
                  </a:lnTo>
                  <a:lnTo>
                    <a:pt x="7889" y="6675"/>
                  </a:lnTo>
                  <a:lnTo>
                    <a:pt x="7889" y="6785"/>
                  </a:lnTo>
                  <a:lnTo>
                    <a:pt x="7889" y="6909"/>
                  </a:lnTo>
                  <a:lnTo>
                    <a:pt x="7875" y="7309"/>
                  </a:lnTo>
                  <a:lnTo>
                    <a:pt x="6648" y="6992"/>
                  </a:lnTo>
                  <a:lnTo>
                    <a:pt x="7117" y="6192"/>
                  </a:lnTo>
                  <a:close/>
                  <a:moveTo>
                    <a:pt x="8854" y="6220"/>
                  </a:moveTo>
                  <a:lnTo>
                    <a:pt x="8910" y="6261"/>
                  </a:lnTo>
                  <a:lnTo>
                    <a:pt x="8965" y="6330"/>
                  </a:lnTo>
                  <a:lnTo>
                    <a:pt x="9089" y="6537"/>
                  </a:lnTo>
                  <a:lnTo>
                    <a:pt x="9185" y="6771"/>
                  </a:lnTo>
                  <a:lnTo>
                    <a:pt x="9268" y="6923"/>
                  </a:lnTo>
                  <a:lnTo>
                    <a:pt x="8096" y="7309"/>
                  </a:lnTo>
                  <a:lnTo>
                    <a:pt x="8096" y="6578"/>
                  </a:lnTo>
                  <a:lnTo>
                    <a:pt x="8248" y="6482"/>
                  </a:lnTo>
                  <a:lnTo>
                    <a:pt x="8468" y="6358"/>
                  </a:lnTo>
                  <a:lnTo>
                    <a:pt x="8592" y="6302"/>
                  </a:lnTo>
                  <a:lnTo>
                    <a:pt x="8703" y="6247"/>
                  </a:lnTo>
                  <a:lnTo>
                    <a:pt x="8799" y="6220"/>
                  </a:lnTo>
                  <a:close/>
                  <a:moveTo>
                    <a:pt x="2483" y="4579"/>
                  </a:moveTo>
                  <a:lnTo>
                    <a:pt x="2511" y="4592"/>
                  </a:lnTo>
                  <a:lnTo>
                    <a:pt x="2524" y="4620"/>
                  </a:lnTo>
                  <a:lnTo>
                    <a:pt x="2552" y="4717"/>
                  </a:lnTo>
                  <a:lnTo>
                    <a:pt x="2621" y="5006"/>
                  </a:lnTo>
                  <a:lnTo>
                    <a:pt x="2704" y="5516"/>
                  </a:lnTo>
                  <a:lnTo>
                    <a:pt x="2993" y="6951"/>
                  </a:lnTo>
                  <a:lnTo>
                    <a:pt x="3007" y="7075"/>
                  </a:lnTo>
                  <a:lnTo>
                    <a:pt x="2993" y="7185"/>
                  </a:lnTo>
                  <a:lnTo>
                    <a:pt x="2966" y="7254"/>
                  </a:lnTo>
                  <a:lnTo>
                    <a:pt x="2910" y="7309"/>
                  </a:lnTo>
                  <a:lnTo>
                    <a:pt x="2828" y="7364"/>
                  </a:lnTo>
                  <a:lnTo>
                    <a:pt x="2731" y="7406"/>
                  </a:lnTo>
                  <a:lnTo>
                    <a:pt x="2621" y="7461"/>
                  </a:lnTo>
                  <a:lnTo>
                    <a:pt x="2497" y="7530"/>
                  </a:lnTo>
                  <a:lnTo>
                    <a:pt x="1421" y="4579"/>
                  </a:lnTo>
                  <a:close/>
                  <a:moveTo>
                    <a:pt x="5351" y="6123"/>
                  </a:moveTo>
                  <a:lnTo>
                    <a:pt x="6303" y="7020"/>
                  </a:lnTo>
                  <a:lnTo>
                    <a:pt x="6317" y="7047"/>
                  </a:lnTo>
                  <a:lnTo>
                    <a:pt x="6331" y="7089"/>
                  </a:lnTo>
                  <a:lnTo>
                    <a:pt x="6331" y="7130"/>
                  </a:lnTo>
                  <a:lnTo>
                    <a:pt x="6317" y="7185"/>
                  </a:lnTo>
                  <a:lnTo>
                    <a:pt x="6275" y="7295"/>
                  </a:lnTo>
                  <a:lnTo>
                    <a:pt x="6207" y="7420"/>
                  </a:lnTo>
                  <a:lnTo>
                    <a:pt x="6041" y="7668"/>
                  </a:lnTo>
                  <a:lnTo>
                    <a:pt x="5917" y="7847"/>
                  </a:lnTo>
                  <a:lnTo>
                    <a:pt x="4469" y="6647"/>
                  </a:lnTo>
                  <a:lnTo>
                    <a:pt x="5351" y="6123"/>
                  </a:lnTo>
                  <a:close/>
                  <a:moveTo>
                    <a:pt x="9365" y="7158"/>
                  </a:moveTo>
                  <a:lnTo>
                    <a:pt x="9420" y="7185"/>
                  </a:lnTo>
                  <a:lnTo>
                    <a:pt x="9461" y="7213"/>
                  </a:lnTo>
                  <a:lnTo>
                    <a:pt x="9475" y="7268"/>
                  </a:lnTo>
                  <a:lnTo>
                    <a:pt x="9461" y="7309"/>
                  </a:lnTo>
                  <a:lnTo>
                    <a:pt x="9420" y="7364"/>
                  </a:lnTo>
                  <a:lnTo>
                    <a:pt x="9282" y="7475"/>
                  </a:lnTo>
                  <a:lnTo>
                    <a:pt x="9075" y="7613"/>
                  </a:lnTo>
                  <a:lnTo>
                    <a:pt x="8841" y="7751"/>
                  </a:lnTo>
                  <a:lnTo>
                    <a:pt x="8385" y="8026"/>
                  </a:lnTo>
                  <a:lnTo>
                    <a:pt x="8206" y="8123"/>
                  </a:lnTo>
                  <a:lnTo>
                    <a:pt x="8096" y="8206"/>
                  </a:lnTo>
                  <a:lnTo>
                    <a:pt x="8096" y="7516"/>
                  </a:lnTo>
                  <a:lnTo>
                    <a:pt x="8385" y="7406"/>
                  </a:lnTo>
                  <a:lnTo>
                    <a:pt x="8606" y="7323"/>
                  </a:lnTo>
                  <a:lnTo>
                    <a:pt x="8854" y="7240"/>
                  </a:lnTo>
                  <a:lnTo>
                    <a:pt x="9089" y="7185"/>
                  </a:lnTo>
                  <a:lnTo>
                    <a:pt x="9199" y="7158"/>
                  </a:lnTo>
                  <a:close/>
                  <a:moveTo>
                    <a:pt x="11420" y="6689"/>
                  </a:moveTo>
                  <a:lnTo>
                    <a:pt x="11516" y="6702"/>
                  </a:lnTo>
                  <a:lnTo>
                    <a:pt x="11613" y="6730"/>
                  </a:lnTo>
                  <a:lnTo>
                    <a:pt x="11723" y="6785"/>
                  </a:lnTo>
                  <a:lnTo>
                    <a:pt x="12026" y="6964"/>
                  </a:lnTo>
                  <a:lnTo>
                    <a:pt x="10289" y="8316"/>
                  </a:lnTo>
                  <a:lnTo>
                    <a:pt x="9737" y="7351"/>
                  </a:lnTo>
                  <a:lnTo>
                    <a:pt x="10992" y="6813"/>
                  </a:lnTo>
                  <a:lnTo>
                    <a:pt x="11171" y="6744"/>
                  </a:lnTo>
                  <a:lnTo>
                    <a:pt x="11295" y="6702"/>
                  </a:lnTo>
                  <a:lnTo>
                    <a:pt x="11420" y="6689"/>
                  </a:lnTo>
                  <a:close/>
                  <a:moveTo>
                    <a:pt x="6689" y="7199"/>
                  </a:moveTo>
                  <a:lnTo>
                    <a:pt x="6786" y="7213"/>
                  </a:lnTo>
                  <a:lnTo>
                    <a:pt x="6965" y="7268"/>
                  </a:lnTo>
                  <a:lnTo>
                    <a:pt x="7131" y="7337"/>
                  </a:lnTo>
                  <a:lnTo>
                    <a:pt x="7530" y="7420"/>
                  </a:lnTo>
                  <a:lnTo>
                    <a:pt x="7668" y="7447"/>
                  </a:lnTo>
                  <a:lnTo>
                    <a:pt x="7765" y="7489"/>
                  </a:lnTo>
                  <a:lnTo>
                    <a:pt x="7848" y="7516"/>
                  </a:lnTo>
                  <a:lnTo>
                    <a:pt x="7861" y="7544"/>
                  </a:lnTo>
                  <a:lnTo>
                    <a:pt x="7875" y="7557"/>
                  </a:lnTo>
                  <a:lnTo>
                    <a:pt x="7889" y="7971"/>
                  </a:lnTo>
                  <a:lnTo>
                    <a:pt x="7875" y="8178"/>
                  </a:lnTo>
                  <a:lnTo>
                    <a:pt x="7861" y="8275"/>
                  </a:lnTo>
                  <a:lnTo>
                    <a:pt x="7848" y="8357"/>
                  </a:lnTo>
                  <a:lnTo>
                    <a:pt x="6110" y="7944"/>
                  </a:lnTo>
                  <a:lnTo>
                    <a:pt x="6496" y="7268"/>
                  </a:lnTo>
                  <a:lnTo>
                    <a:pt x="6510" y="7240"/>
                  </a:lnTo>
                  <a:lnTo>
                    <a:pt x="6537" y="7213"/>
                  </a:lnTo>
                  <a:lnTo>
                    <a:pt x="6606" y="7199"/>
                  </a:lnTo>
                  <a:close/>
                  <a:moveTo>
                    <a:pt x="4276" y="6758"/>
                  </a:moveTo>
                  <a:lnTo>
                    <a:pt x="5558" y="7819"/>
                  </a:lnTo>
                  <a:lnTo>
                    <a:pt x="5655" y="7888"/>
                  </a:lnTo>
                  <a:lnTo>
                    <a:pt x="5738" y="7944"/>
                  </a:lnTo>
                  <a:lnTo>
                    <a:pt x="5765" y="7985"/>
                  </a:lnTo>
                  <a:lnTo>
                    <a:pt x="5793" y="8026"/>
                  </a:lnTo>
                  <a:lnTo>
                    <a:pt x="5779" y="8068"/>
                  </a:lnTo>
                  <a:lnTo>
                    <a:pt x="5765" y="8123"/>
                  </a:lnTo>
                  <a:lnTo>
                    <a:pt x="5296" y="8923"/>
                  </a:lnTo>
                  <a:lnTo>
                    <a:pt x="3338" y="7295"/>
                  </a:lnTo>
                  <a:lnTo>
                    <a:pt x="4276" y="6758"/>
                  </a:lnTo>
                  <a:close/>
                  <a:moveTo>
                    <a:pt x="9572" y="7447"/>
                  </a:moveTo>
                  <a:lnTo>
                    <a:pt x="10123" y="8399"/>
                  </a:lnTo>
                  <a:lnTo>
                    <a:pt x="8096" y="9006"/>
                  </a:lnTo>
                  <a:lnTo>
                    <a:pt x="8096" y="8440"/>
                  </a:lnTo>
                  <a:lnTo>
                    <a:pt x="9572" y="7447"/>
                  </a:lnTo>
                  <a:close/>
                  <a:moveTo>
                    <a:pt x="6000" y="8123"/>
                  </a:moveTo>
                  <a:lnTo>
                    <a:pt x="7241" y="8426"/>
                  </a:lnTo>
                  <a:lnTo>
                    <a:pt x="7572" y="8495"/>
                  </a:lnTo>
                  <a:lnTo>
                    <a:pt x="7682" y="8523"/>
                  </a:lnTo>
                  <a:lnTo>
                    <a:pt x="7765" y="8564"/>
                  </a:lnTo>
                  <a:lnTo>
                    <a:pt x="7792" y="8592"/>
                  </a:lnTo>
                  <a:lnTo>
                    <a:pt x="7820" y="8619"/>
                  </a:lnTo>
                  <a:lnTo>
                    <a:pt x="7848" y="8716"/>
                  </a:lnTo>
                  <a:lnTo>
                    <a:pt x="7861" y="8854"/>
                  </a:lnTo>
                  <a:lnTo>
                    <a:pt x="7875" y="9033"/>
                  </a:lnTo>
                  <a:lnTo>
                    <a:pt x="5503" y="8978"/>
                  </a:lnTo>
                  <a:lnTo>
                    <a:pt x="6000" y="8123"/>
                  </a:lnTo>
                  <a:close/>
                  <a:moveTo>
                    <a:pt x="3172" y="7420"/>
                  </a:moveTo>
                  <a:lnTo>
                    <a:pt x="3186" y="7433"/>
                  </a:lnTo>
                  <a:lnTo>
                    <a:pt x="3986" y="8095"/>
                  </a:lnTo>
                  <a:lnTo>
                    <a:pt x="4993" y="8923"/>
                  </a:lnTo>
                  <a:lnTo>
                    <a:pt x="5076" y="8992"/>
                  </a:lnTo>
                  <a:lnTo>
                    <a:pt x="5131" y="9061"/>
                  </a:lnTo>
                  <a:lnTo>
                    <a:pt x="5158" y="9102"/>
                  </a:lnTo>
                  <a:lnTo>
                    <a:pt x="5158" y="9157"/>
                  </a:lnTo>
                  <a:lnTo>
                    <a:pt x="5145" y="9212"/>
                  </a:lnTo>
                  <a:lnTo>
                    <a:pt x="5103" y="9268"/>
                  </a:lnTo>
                  <a:lnTo>
                    <a:pt x="4993" y="9461"/>
                  </a:lnTo>
                  <a:lnTo>
                    <a:pt x="4717" y="9212"/>
                  </a:lnTo>
                  <a:lnTo>
                    <a:pt x="4441" y="8978"/>
                  </a:lnTo>
                  <a:lnTo>
                    <a:pt x="4138" y="8757"/>
                  </a:lnTo>
                  <a:lnTo>
                    <a:pt x="3834" y="8537"/>
                  </a:lnTo>
                  <a:lnTo>
                    <a:pt x="3228" y="8123"/>
                  </a:lnTo>
                  <a:lnTo>
                    <a:pt x="2635" y="7695"/>
                  </a:lnTo>
                  <a:lnTo>
                    <a:pt x="2910" y="7516"/>
                  </a:lnTo>
                  <a:lnTo>
                    <a:pt x="2993" y="7461"/>
                  </a:lnTo>
                  <a:lnTo>
                    <a:pt x="3076" y="7433"/>
                  </a:lnTo>
                  <a:lnTo>
                    <a:pt x="3145" y="7420"/>
                  </a:lnTo>
                  <a:close/>
                  <a:moveTo>
                    <a:pt x="10220" y="8592"/>
                  </a:moveTo>
                  <a:lnTo>
                    <a:pt x="10233" y="8619"/>
                  </a:lnTo>
                  <a:lnTo>
                    <a:pt x="10302" y="8702"/>
                  </a:lnTo>
                  <a:lnTo>
                    <a:pt x="10454" y="8964"/>
                  </a:lnTo>
                  <a:lnTo>
                    <a:pt x="10702" y="9433"/>
                  </a:lnTo>
                  <a:lnTo>
                    <a:pt x="8068" y="10123"/>
                  </a:lnTo>
                  <a:lnTo>
                    <a:pt x="8054" y="9930"/>
                  </a:lnTo>
                  <a:lnTo>
                    <a:pt x="8041" y="9654"/>
                  </a:lnTo>
                  <a:lnTo>
                    <a:pt x="8027" y="9516"/>
                  </a:lnTo>
                  <a:lnTo>
                    <a:pt x="8027" y="9392"/>
                  </a:lnTo>
                  <a:lnTo>
                    <a:pt x="8041" y="9281"/>
                  </a:lnTo>
                  <a:lnTo>
                    <a:pt x="8054" y="9240"/>
                  </a:lnTo>
                  <a:lnTo>
                    <a:pt x="8068" y="9212"/>
                  </a:lnTo>
                  <a:lnTo>
                    <a:pt x="8110" y="9185"/>
                  </a:lnTo>
                  <a:lnTo>
                    <a:pt x="8151" y="9157"/>
                  </a:lnTo>
                  <a:lnTo>
                    <a:pt x="8261" y="9116"/>
                  </a:lnTo>
                  <a:lnTo>
                    <a:pt x="8399" y="9074"/>
                  </a:lnTo>
                  <a:lnTo>
                    <a:pt x="8551" y="9033"/>
                  </a:lnTo>
                  <a:lnTo>
                    <a:pt x="8854" y="8978"/>
                  </a:lnTo>
                  <a:lnTo>
                    <a:pt x="9061" y="8923"/>
                  </a:lnTo>
                  <a:lnTo>
                    <a:pt x="10206" y="8592"/>
                  </a:lnTo>
                  <a:close/>
                  <a:moveTo>
                    <a:pt x="5696" y="9185"/>
                  </a:moveTo>
                  <a:lnTo>
                    <a:pt x="7034" y="9226"/>
                  </a:lnTo>
                  <a:lnTo>
                    <a:pt x="7199" y="9212"/>
                  </a:lnTo>
                  <a:lnTo>
                    <a:pt x="7461" y="9199"/>
                  </a:lnTo>
                  <a:lnTo>
                    <a:pt x="7710" y="9199"/>
                  </a:lnTo>
                  <a:lnTo>
                    <a:pt x="7806" y="9212"/>
                  </a:lnTo>
                  <a:lnTo>
                    <a:pt x="7875" y="9240"/>
                  </a:lnTo>
                  <a:lnTo>
                    <a:pt x="7889" y="9268"/>
                  </a:lnTo>
                  <a:lnTo>
                    <a:pt x="7903" y="9295"/>
                  </a:lnTo>
                  <a:lnTo>
                    <a:pt x="7903" y="9392"/>
                  </a:lnTo>
                  <a:lnTo>
                    <a:pt x="7917" y="9516"/>
                  </a:lnTo>
                  <a:lnTo>
                    <a:pt x="7903" y="9667"/>
                  </a:lnTo>
                  <a:lnTo>
                    <a:pt x="7875" y="10136"/>
                  </a:lnTo>
                  <a:lnTo>
                    <a:pt x="6524" y="9847"/>
                  </a:lnTo>
                  <a:lnTo>
                    <a:pt x="5848" y="9695"/>
                  </a:lnTo>
                  <a:lnTo>
                    <a:pt x="5186" y="9543"/>
                  </a:lnTo>
                  <a:lnTo>
                    <a:pt x="5296" y="9350"/>
                  </a:lnTo>
                  <a:lnTo>
                    <a:pt x="5338" y="9281"/>
                  </a:lnTo>
                  <a:lnTo>
                    <a:pt x="5379" y="9240"/>
                  </a:lnTo>
                  <a:lnTo>
                    <a:pt x="5420" y="9212"/>
                  </a:lnTo>
                  <a:lnTo>
                    <a:pt x="5489" y="9199"/>
                  </a:lnTo>
                  <a:lnTo>
                    <a:pt x="5572" y="9185"/>
                  </a:lnTo>
                  <a:close/>
                  <a:moveTo>
                    <a:pt x="4841" y="0"/>
                  </a:moveTo>
                  <a:lnTo>
                    <a:pt x="4648" y="97"/>
                  </a:lnTo>
                  <a:lnTo>
                    <a:pt x="4400" y="234"/>
                  </a:lnTo>
                  <a:lnTo>
                    <a:pt x="2607" y="1269"/>
                  </a:lnTo>
                  <a:lnTo>
                    <a:pt x="2566" y="1283"/>
                  </a:lnTo>
                  <a:lnTo>
                    <a:pt x="2511" y="1269"/>
                  </a:lnTo>
                  <a:lnTo>
                    <a:pt x="2345" y="1200"/>
                  </a:lnTo>
                  <a:lnTo>
                    <a:pt x="2138" y="1076"/>
                  </a:lnTo>
                  <a:lnTo>
                    <a:pt x="1904" y="938"/>
                  </a:lnTo>
                  <a:lnTo>
                    <a:pt x="1449" y="634"/>
                  </a:lnTo>
                  <a:lnTo>
                    <a:pt x="1159" y="441"/>
                  </a:lnTo>
                  <a:lnTo>
                    <a:pt x="1118" y="510"/>
                  </a:lnTo>
                  <a:lnTo>
                    <a:pt x="1118" y="565"/>
                  </a:lnTo>
                  <a:lnTo>
                    <a:pt x="1131" y="621"/>
                  </a:lnTo>
                  <a:lnTo>
                    <a:pt x="1173" y="690"/>
                  </a:lnTo>
                  <a:lnTo>
                    <a:pt x="1242" y="745"/>
                  </a:lnTo>
                  <a:lnTo>
                    <a:pt x="1324" y="814"/>
                  </a:lnTo>
                  <a:lnTo>
                    <a:pt x="1504" y="938"/>
                  </a:lnTo>
                  <a:lnTo>
                    <a:pt x="1724" y="1048"/>
                  </a:lnTo>
                  <a:lnTo>
                    <a:pt x="1931" y="1158"/>
                  </a:lnTo>
                  <a:lnTo>
                    <a:pt x="2248" y="1310"/>
                  </a:lnTo>
                  <a:lnTo>
                    <a:pt x="2317" y="1365"/>
                  </a:lnTo>
                  <a:lnTo>
                    <a:pt x="2359" y="1407"/>
                  </a:lnTo>
                  <a:lnTo>
                    <a:pt x="2386" y="1462"/>
                  </a:lnTo>
                  <a:lnTo>
                    <a:pt x="2414" y="1517"/>
                  </a:lnTo>
                  <a:lnTo>
                    <a:pt x="2414" y="1572"/>
                  </a:lnTo>
                  <a:lnTo>
                    <a:pt x="2414" y="1641"/>
                  </a:lnTo>
                  <a:lnTo>
                    <a:pt x="2373" y="1779"/>
                  </a:lnTo>
                  <a:lnTo>
                    <a:pt x="2304" y="1917"/>
                  </a:lnTo>
                  <a:lnTo>
                    <a:pt x="2235" y="2055"/>
                  </a:lnTo>
                  <a:lnTo>
                    <a:pt x="2152" y="2207"/>
                  </a:lnTo>
                  <a:lnTo>
                    <a:pt x="2083" y="2344"/>
                  </a:lnTo>
                  <a:lnTo>
                    <a:pt x="1256" y="4261"/>
                  </a:lnTo>
                  <a:lnTo>
                    <a:pt x="1214" y="4330"/>
                  </a:lnTo>
                  <a:lnTo>
                    <a:pt x="1159" y="4372"/>
                  </a:lnTo>
                  <a:lnTo>
                    <a:pt x="1090" y="4399"/>
                  </a:lnTo>
                  <a:lnTo>
                    <a:pt x="1021" y="4427"/>
                  </a:lnTo>
                  <a:lnTo>
                    <a:pt x="938" y="4427"/>
                  </a:lnTo>
                  <a:lnTo>
                    <a:pt x="842" y="4413"/>
                  </a:lnTo>
                  <a:lnTo>
                    <a:pt x="663" y="4386"/>
                  </a:lnTo>
                  <a:lnTo>
                    <a:pt x="469" y="4344"/>
                  </a:lnTo>
                  <a:lnTo>
                    <a:pt x="290" y="4317"/>
                  </a:lnTo>
                  <a:lnTo>
                    <a:pt x="221" y="4317"/>
                  </a:lnTo>
                  <a:lnTo>
                    <a:pt x="152" y="4330"/>
                  </a:lnTo>
                  <a:lnTo>
                    <a:pt x="83" y="4358"/>
                  </a:lnTo>
                  <a:lnTo>
                    <a:pt x="42" y="4399"/>
                  </a:lnTo>
                  <a:lnTo>
                    <a:pt x="1" y="4454"/>
                  </a:lnTo>
                  <a:lnTo>
                    <a:pt x="1" y="4482"/>
                  </a:lnTo>
                  <a:lnTo>
                    <a:pt x="14" y="4510"/>
                  </a:lnTo>
                  <a:lnTo>
                    <a:pt x="42" y="4551"/>
                  </a:lnTo>
                  <a:lnTo>
                    <a:pt x="97" y="4579"/>
                  </a:lnTo>
                  <a:lnTo>
                    <a:pt x="180" y="4592"/>
                  </a:lnTo>
                  <a:lnTo>
                    <a:pt x="276" y="4606"/>
                  </a:lnTo>
                  <a:lnTo>
                    <a:pt x="511" y="4606"/>
                  </a:lnTo>
                  <a:lnTo>
                    <a:pt x="980" y="4592"/>
                  </a:lnTo>
                  <a:lnTo>
                    <a:pt x="1145" y="4592"/>
                  </a:lnTo>
                  <a:lnTo>
                    <a:pt x="1187" y="4606"/>
                  </a:lnTo>
                  <a:lnTo>
                    <a:pt x="1214" y="4606"/>
                  </a:lnTo>
                  <a:lnTo>
                    <a:pt x="1821" y="6275"/>
                  </a:lnTo>
                  <a:lnTo>
                    <a:pt x="2097" y="6992"/>
                  </a:lnTo>
                  <a:lnTo>
                    <a:pt x="2262" y="7447"/>
                  </a:lnTo>
                  <a:lnTo>
                    <a:pt x="2304" y="7585"/>
                  </a:lnTo>
                  <a:lnTo>
                    <a:pt x="2304" y="7640"/>
                  </a:lnTo>
                  <a:lnTo>
                    <a:pt x="2304" y="7654"/>
                  </a:lnTo>
                  <a:lnTo>
                    <a:pt x="1973" y="7819"/>
                  </a:lnTo>
                  <a:lnTo>
                    <a:pt x="1752" y="7930"/>
                  </a:lnTo>
                  <a:lnTo>
                    <a:pt x="1531" y="8054"/>
                  </a:lnTo>
                  <a:lnTo>
                    <a:pt x="1338" y="8178"/>
                  </a:lnTo>
                  <a:lnTo>
                    <a:pt x="1256" y="8247"/>
                  </a:lnTo>
                  <a:lnTo>
                    <a:pt x="1187" y="8302"/>
                  </a:lnTo>
                  <a:lnTo>
                    <a:pt x="1145" y="8371"/>
                  </a:lnTo>
                  <a:lnTo>
                    <a:pt x="1118" y="8440"/>
                  </a:lnTo>
                  <a:lnTo>
                    <a:pt x="1118" y="8495"/>
                  </a:lnTo>
                  <a:lnTo>
                    <a:pt x="1159" y="8550"/>
                  </a:lnTo>
                  <a:lnTo>
                    <a:pt x="2373" y="7861"/>
                  </a:lnTo>
                  <a:lnTo>
                    <a:pt x="2400" y="7847"/>
                  </a:lnTo>
                  <a:lnTo>
                    <a:pt x="2428" y="7847"/>
                  </a:lnTo>
                  <a:lnTo>
                    <a:pt x="2511" y="7861"/>
                  </a:lnTo>
                  <a:lnTo>
                    <a:pt x="2607" y="7902"/>
                  </a:lnTo>
                  <a:lnTo>
                    <a:pt x="2731" y="7971"/>
                  </a:lnTo>
                  <a:lnTo>
                    <a:pt x="3007" y="8150"/>
                  </a:lnTo>
                  <a:lnTo>
                    <a:pt x="3297" y="8371"/>
                  </a:lnTo>
                  <a:lnTo>
                    <a:pt x="3876" y="8826"/>
                  </a:lnTo>
                  <a:lnTo>
                    <a:pt x="4248" y="9143"/>
                  </a:lnTo>
                  <a:lnTo>
                    <a:pt x="4414" y="9240"/>
                  </a:lnTo>
                  <a:lnTo>
                    <a:pt x="4552" y="9336"/>
                  </a:lnTo>
                  <a:lnTo>
                    <a:pt x="4662" y="9419"/>
                  </a:lnTo>
                  <a:lnTo>
                    <a:pt x="4745" y="9488"/>
                  </a:lnTo>
                  <a:lnTo>
                    <a:pt x="4772" y="9530"/>
                  </a:lnTo>
                  <a:lnTo>
                    <a:pt x="4800" y="9571"/>
                  </a:lnTo>
                  <a:lnTo>
                    <a:pt x="4814" y="9626"/>
                  </a:lnTo>
                  <a:lnTo>
                    <a:pt x="4814" y="9667"/>
                  </a:lnTo>
                  <a:lnTo>
                    <a:pt x="4800" y="9736"/>
                  </a:lnTo>
                  <a:lnTo>
                    <a:pt x="4786" y="9792"/>
                  </a:lnTo>
                  <a:lnTo>
                    <a:pt x="4703" y="9957"/>
                  </a:lnTo>
                  <a:lnTo>
                    <a:pt x="3917" y="11322"/>
                  </a:lnTo>
                  <a:lnTo>
                    <a:pt x="3945" y="11336"/>
                  </a:lnTo>
                  <a:lnTo>
                    <a:pt x="3972" y="11350"/>
                  </a:lnTo>
                  <a:lnTo>
                    <a:pt x="4041" y="11350"/>
                  </a:lnTo>
                  <a:lnTo>
                    <a:pt x="4110" y="11322"/>
                  </a:lnTo>
                  <a:lnTo>
                    <a:pt x="4179" y="11267"/>
                  </a:lnTo>
                  <a:lnTo>
                    <a:pt x="4248" y="11184"/>
                  </a:lnTo>
                  <a:lnTo>
                    <a:pt x="4317" y="11088"/>
                  </a:lnTo>
                  <a:lnTo>
                    <a:pt x="4469" y="10867"/>
                  </a:lnTo>
                  <a:lnTo>
                    <a:pt x="4607" y="10605"/>
                  </a:lnTo>
                  <a:lnTo>
                    <a:pt x="4731" y="10357"/>
                  </a:lnTo>
                  <a:lnTo>
                    <a:pt x="4910" y="10012"/>
                  </a:lnTo>
                  <a:lnTo>
                    <a:pt x="4993" y="9861"/>
                  </a:lnTo>
                  <a:lnTo>
                    <a:pt x="5020" y="9819"/>
                  </a:lnTo>
                  <a:lnTo>
                    <a:pt x="5048" y="9778"/>
                  </a:lnTo>
                  <a:lnTo>
                    <a:pt x="5089" y="9750"/>
                  </a:lnTo>
                  <a:lnTo>
                    <a:pt x="5200" y="9750"/>
                  </a:lnTo>
                  <a:lnTo>
                    <a:pt x="5283" y="9778"/>
                  </a:lnTo>
                  <a:lnTo>
                    <a:pt x="5820" y="9902"/>
                  </a:lnTo>
                  <a:lnTo>
                    <a:pt x="6358" y="10026"/>
                  </a:lnTo>
                  <a:lnTo>
                    <a:pt x="6689" y="10081"/>
                  </a:lnTo>
                  <a:lnTo>
                    <a:pt x="7199" y="10178"/>
                  </a:lnTo>
                  <a:lnTo>
                    <a:pt x="7461" y="10233"/>
                  </a:lnTo>
                  <a:lnTo>
                    <a:pt x="7668" y="10288"/>
                  </a:lnTo>
                  <a:lnTo>
                    <a:pt x="7820" y="10343"/>
                  </a:lnTo>
                  <a:lnTo>
                    <a:pt x="7861" y="10371"/>
                  </a:lnTo>
                  <a:lnTo>
                    <a:pt x="7875" y="10398"/>
                  </a:lnTo>
                  <a:lnTo>
                    <a:pt x="7875" y="12371"/>
                  </a:lnTo>
                  <a:lnTo>
                    <a:pt x="7889" y="12426"/>
                  </a:lnTo>
                  <a:lnTo>
                    <a:pt x="7917" y="12453"/>
                  </a:lnTo>
                  <a:lnTo>
                    <a:pt x="7944" y="12453"/>
                  </a:lnTo>
                  <a:lnTo>
                    <a:pt x="7986" y="12426"/>
                  </a:lnTo>
                  <a:lnTo>
                    <a:pt x="8027" y="12398"/>
                  </a:lnTo>
                  <a:lnTo>
                    <a:pt x="8068" y="12343"/>
                  </a:lnTo>
                  <a:lnTo>
                    <a:pt x="8082" y="12288"/>
                  </a:lnTo>
                  <a:lnTo>
                    <a:pt x="8096" y="12219"/>
                  </a:lnTo>
                  <a:lnTo>
                    <a:pt x="8096" y="11074"/>
                  </a:lnTo>
                  <a:lnTo>
                    <a:pt x="8082" y="10922"/>
                  </a:lnTo>
                  <a:lnTo>
                    <a:pt x="8054" y="10702"/>
                  </a:lnTo>
                  <a:lnTo>
                    <a:pt x="8054" y="10481"/>
                  </a:lnTo>
                  <a:lnTo>
                    <a:pt x="8068" y="10398"/>
                  </a:lnTo>
                  <a:lnTo>
                    <a:pt x="8082" y="10343"/>
                  </a:lnTo>
                  <a:lnTo>
                    <a:pt x="8123" y="10302"/>
                  </a:lnTo>
                  <a:lnTo>
                    <a:pt x="8192" y="10274"/>
                  </a:lnTo>
                  <a:lnTo>
                    <a:pt x="8372" y="10233"/>
                  </a:lnTo>
                  <a:lnTo>
                    <a:pt x="8703" y="10178"/>
                  </a:lnTo>
                  <a:lnTo>
                    <a:pt x="9902" y="9847"/>
                  </a:lnTo>
                  <a:lnTo>
                    <a:pt x="10123" y="9792"/>
                  </a:lnTo>
                  <a:lnTo>
                    <a:pt x="10302" y="9723"/>
                  </a:lnTo>
                  <a:lnTo>
                    <a:pt x="10454" y="9681"/>
                  </a:lnTo>
                  <a:lnTo>
                    <a:pt x="10578" y="9654"/>
                  </a:lnTo>
                  <a:lnTo>
                    <a:pt x="10647" y="9654"/>
                  </a:lnTo>
                  <a:lnTo>
                    <a:pt x="10702" y="9667"/>
                  </a:lnTo>
                  <a:lnTo>
                    <a:pt x="10758" y="9681"/>
                  </a:lnTo>
                  <a:lnTo>
                    <a:pt x="10813" y="9723"/>
                  </a:lnTo>
                  <a:lnTo>
                    <a:pt x="10868" y="9764"/>
                  </a:lnTo>
                  <a:lnTo>
                    <a:pt x="10909" y="9833"/>
                  </a:lnTo>
                  <a:lnTo>
                    <a:pt x="11033" y="9998"/>
                  </a:lnTo>
                  <a:lnTo>
                    <a:pt x="11213" y="10357"/>
                  </a:lnTo>
                  <a:lnTo>
                    <a:pt x="11337" y="10605"/>
                  </a:lnTo>
                  <a:lnTo>
                    <a:pt x="11475" y="10853"/>
                  </a:lnTo>
                  <a:lnTo>
                    <a:pt x="11626" y="11088"/>
                  </a:lnTo>
                  <a:lnTo>
                    <a:pt x="11695" y="11184"/>
                  </a:lnTo>
                  <a:lnTo>
                    <a:pt x="11764" y="11267"/>
                  </a:lnTo>
                  <a:lnTo>
                    <a:pt x="11847" y="11322"/>
                  </a:lnTo>
                  <a:lnTo>
                    <a:pt x="11902" y="11350"/>
                  </a:lnTo>
                  <a:lnTo>
                    <a:pt x="11971" y="11350"/>
                  </a:lnTo>
                  <a:lnTo>
                    <a:pt x="11999" y="11336"/>
                  </a:lnTo>
                  <a:lnTo>
                    <a:pt x="12026" y="11322"/>
                  </a:lnTo>
                  <a:lnTo>
                    <a:pt x="11089" y="9709"/>
                  </a:lnTo>
                  <a:lnTo>
                    <a:pt x="11061" y="9626"/>
                  </a:lnTo>
                  <a:lnTo>
                    <a:pt x="11061" y="9557"/>
                  </a:lnTo>
                  <a:lnTo>
                    <a:pt x="11061" y="9488"/>
                  </a:lnTo>
                  <a:lnTo>
                    <a:pt x="11089" y="9433"/>
                  </a:lnTo>
                  <a:lnTo>
                    <a:pt x="11130" y="9364"/>
                  </a:lnTo>
                  <a:lnTo>
                    <a:pt x="11185" y="9295"/>
                  </a:lnTo>
                  <a:lnTo>
                    <a:pt x="11323" y="9171"/>
                  </a:lnTo>
                  <a:lnTo>
                    <a:pt x="11475" y="9047"/>
                  </a:lnTo>
                  <a:lnTo>
                    <a:pt x="11640" y="8937"/>
                  </a:lnTo>
                  <a:lnTo>
                    <a:pt x="11792" y="8826"/>
                  </a:lnTo>
                  <a:lnTo>
                    <a:pt x="11916" y="8743"/>
                  </a:lnTo>
                  <a:lnTo>
                    <a:pt x="12178" y="8495"/>
                  </a:lnTo>
                  <a:lnTo>
                    <a:pt x="12178" y="8261"/>
                  </a:lnTo>
                  <a:lnTo>
                    <a:pt x="10882" y="9336"/>
                  </a:lnTo>
                  <a:lnTo>
                    <a:pt x="10606" y="8881"/>
                  </a:lnTo>
                  <a:lnTo>
                    <a:pt x="10454" y="8619"/>
                  </a:lnTo>
                  <a:lnTo>
                    <a:pt x="10413" y="8523"/>
                  </a:lnTo>
                  <a:lnTo>
                    <a:pt x="10399" y="8481"/>
                  </a:lnTo>
                  <a:lnTo>
                    <a:pt x="12178" y="7102"/>
                  </a:lnTo>
                  <a:lnTo>
                    <a:pt x="12178" y="6675"/>
                  </a:lnTo>
                  <a:lnTo>
                    <a:pt x="12150" y="6785"/>
                  </a:lnTo>
                  <a:lnTo>
                    <a:pt x="11557" y="6454"/>
                  </a:lnTo>
                  <a:lnTo>
                    <a:pt x="11847" y="4951"/>
                  </a:lnTo>
                  <a:lnTo>
                    <a:pt x="11875" y="4854"/>
                  </a:lnTo>
                  <a:lnTo>
                    <a:pt x="11902" y="4772"/>
                  </a:lnTo>
                  <a:lnTo>
                    <a:pt x="11930" y="4717"/>
                  </a:lnTo>
                  <a:lnTo>
                    <a:pt x="11971" y="4661"/>
                  </a:lnTo>
                  <a:lnTo>
                    <a:pt x="12013" y="4620"/>
                  </a:lnTo>
                  <a:lnTo>
                    <a:pt x="12068" y="4606"/>
                  </a:lnTo>
                  <a:lnTo>
                    <a:pt x="12123" y="4579"/>
                  </a:lnTo>
                  <a:lnTo>
                    <a:pt x="12178" y="4579"/>
                  </a:lnTo>
                  <a:lnTo>
                    <a:pt x="12178" y="4413"/>
                  </a:lnTo>
                  <a:lnTo>
                    <a:pt x="11916" y="4413"/>
                  </a:lnTo>
                  <a:lnTo>
                    <a:pt x="11709" y="3696"/>
                  </a:lnTo>
                  <a:lnTo>
                    <a:pt x="11516" y="3006"/>
                  </a:lnTo>
                  <a:lnTo>
                    <a:pt x="11475" y="2827"/>
                  </a:lnTo>
                  <a:lnTo>
                    <a:pt x="11475" y="2758"/>
                  </a:lnTo>
                  <a:lnTo>
                    <a:pt x="11475" y="2689"/>
                  </a:lnTo>
                  <a:lnTo>
                    <a:pt x="11502" y="2648"/>
                  </a:lnTo>
                  <a:lnTo>
                    <a:pt x="11516" y="2593"/>
                  </a:lnTo>
                  <a:lnTo>
                    <a:pt x="11557" y="2551"/>
                  </a:lnTo>
                  <a:lnTo>
                    <a:pt x="11599" y="2510"/>
                  </a:lnTo>
                  <a:lnTo>
                    <a:pt x="11695" y="2441"/>
                  </a:lnTo>
                  <a:lnTo>
                    <a:pt x="11833" y="2386"/>
                  </a:lnTo>
                  <a:lnTo>
                    <a:pt x="11985" y="2303"/>
                  </a:lnTo>
                  <a:lnTo>
                    <a:pt x="12150" y="2220"/>
                  </a:lnTo>
                  <a:lnTo>
                    <a:pt x="12178" y="2303"/>
                  </a:lnTo>
                  <a:lnTo>
                    <a:pt x="12178" y="1834"/>
                  </a:lnTo>
                  <a:lnTo>
                    <a:pt x="11488" y="1241"/>
                  </a:lnTo>
                  <a:lnTo>
                    <a:pt x="10647" y="483"/>
                  </a:lnTo>
                  <a:lnTo>
                    <a:pt x="10578" y="428"/>
                  </a:lnTo>
                  <a:lnTo>
                    <a:pt x="10537" y="359"/>
                  </a:lnTo>
                  <a:lnTo>
                    <a:pt x="10523" y="303"/>
                  </a:lnTo>
                  <a:lnTo>
                    <a:pt x="10537" y="248"/>
                  </a:lnTo>
                  <a:lnTo>
                    <a:pt x="10551" y="193"/>
                  </a:lnTo>
                  <a:lnTo>
                    <a:pt x="10592" y="138"/>
                  </a:lnTo>
                  <a:lnTo>
                    <a:pt x="10689" y="0"/>
                  </a:lnTo>
                  <a:lnTo>
                    <a:pt x="10468" y="0"/>
                  </a:lnTo>
                  <a:lnTo>
                    <a:pt x="10427" y="97"/>
                  </a:lnTo>
                  <a:lnTo>
                    <a:pt x="10358" y="179"/>
                  </a:lnTo>
                  <a:lnTo>
                    <a:pt x="10316" y="207"/>
                  </a:lnTo>
                  <a:lnTo>
                    <a:pt x="10275" y="234"/>
                  </a:lnTo>
                  <a:lnTo>
                    <a:pt x="10233" y="248"/>
                  </a:lnTo>
                  <a:lnTo>
                    <a:pt x="10178" y="248"/>
                  </a:lnTo>
                  <a:lnTo>
                    <a:pt x="8951" y="55"/>
                  </a:lnTo>
                  <a:lnTo>
                    <a:pt x="8689" y="28"/>
                  </a:lnTo>
                  <a:lnTo>
                    <a:pt x="8523" y="14"/>
                  </a:lnTo>
                  <a:lnTo>
                    <a:pt x="8344" y="0"/>
                  </a:lnTo>
                  <a:lnTo>
                    <a:pt x="7489" y="0"/>
                  </a:lnTo>
                  <a:lnTo>
                    <a:pt x="7172" y="55"/>
                  </a:lnTo>
                  <a:lnTo>
                    <a:pt x="5931" y="372"/>
                  </a:lnTo>
                  <a:lnTo>
                    <a:pt x="5834" y="386"/>
                  </a:lnTo>
                  <a:lnTo>
                    <a:pt x="5765" y="372"/>
                  </a:lnTo>
                  <a:lnTo>
                    <a:pt x="5696" y="345"/>
                  </a:lnTo>
                  <a:lnTo>
                    <a:pt x="5641" y="303"/>
                  </a:lnTo>
                  <a:lnTo>
                    <a:pt x="5600" y="234"/>
                  </a:lnTo>
                  <a:lnTo>
                    <a:pt x="5558" y="165"/>
                  </a:lnTo>
                  <a:lnTo>
                    <a:pt x="5489" y="0"/>
                  </a:lnTo>
                  <a:lnTo>
                    <a:pt x="5255" y="0"/>
                  </a:lnTo>
                  <a:lnTo>
                    <a:pt x="5365" y="152"/>
                  </a:lnTo>
                  <a:lnTo>
                    <a:pt x="5462" y="303"/>
                  </a:lnTo>
                  <a:lnTo>
                    <a:pt x="5503" y="386"/>
                  </a:lnTo>
                  <a:lnTo>
                    <a:pt x="5517" y="455"/>
                  </a:lnTo>
                  <a:lnTo>
                    <a:pt x="5517" y="483"/>
                  </a:lnTo>
                  <a:lnTo>
                    <a:pt x="5503" y="524"/>
                  </a:lnTo>
                  <a:lnTo>
                    <a:pt x="5476" y="552"/>
                  </a:lnTo>
                  <a:lnTo>
                    <a:pt x="5448" y="579"/>
                  </a:lnTo>
                  <a:lnTo>
                    <a:pt x="4455" y="1283"/>
                  </a:lnTo>
                  <a:lnTo>
                    <a:pt x="3628" y="1862"/>
                  </a:lnTo>
                  <a:lnTo>
                    <a:pt x="3572" y="1862"/>
                  </a:lnTo>
                  <a:lnTo>
                    <a:pt x="3476" y="1820"/>
                  </a:lnTo>
                  <a:lnTo>
                    <a:pt x="3228" y="1669"/>
                  </a:lnTo>
                  <a:lnTo>
                    <a:pt x="2800" y="1393"/>
                  </a:lnTo>
                  <a:lnTo>
                    <a:pt x="5214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1009650" y="1014450"/>
            <a:ext cx="7207887" cy="3196002"/>
            <a:chOff x="1009650" y="1014450"/>
            <a:chExt cx="7207887" cy="3196002"/>
          </a:xfrm>
        </p:grpSpPr>
        <p:sp>
          <p:nvSpPr>
            <p:cNvPr id="158" name="Google Shape;158;p15"/>
            <p:cNvSpPr/>
            <p:nvPr/>
          </p:nvSpPr>
          <p:spPr>
            <a:xfrm flipH="1">
              <a:off x="1092837" y="1095852"/>
              <a:ext cx="7124700" cy="3114600"/>
            </a:xfrm>
            <a:prstGeom prst="corner">
              <a:avLst>
                <a:gd fmla="val 2580" name="adj1"/>
                <a:gd fmla="val 2665" name="adj2"/>
              </a:avLst>
            </a:pr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09650" y="1014450"/>
              <a:ext cx="7124700" cy="3114600"/>
            </a:xfrm>
            <a:prstGeom prst="rect">
              <a:avLst/>
            </a:prstGeom>
            <a:solidFill>
              <a:srgbClr val="FFFFFF">
                <a:alpha val="7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1857600" y="2161800"/>
            <a:ext cx="5428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i="1"/>
            </a:lvl9pPr>
          </a:lstStyle>
          <a:p/>
        </p:txBody>
      </p:sp>
      <p:grpSp>
        <p:nvGrpSpPr>
          <p:cNvPr id="161" name="Google Shape;161;p15"/>
          <p:cNvGrpSpPr/>
          <p:nvPr/>
        </p:nvGrpSpPr>
        <p:grpSpPr>
          <a:xfrm>
            <a:off x="3938519" y="27840"/>
            <a:ext cx="1298516" cy="1481791"/>
            <a:chOff x="5675225" y="2364450"/>
            <a:chExt cx="190675" cy="217600"/>
          </a:xfrm>
        </p:grpSpPr>
        <p:sp>
          <p:nvSpPr>
            <p:cNvPr id="162" name="Google Shape;162;p15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3922744" y="108"/>
            <a:ext cx="1298516" cy="1481791"/>
            <a:chOff x="5675225" y="2364450"/>
            <a:chExt cx="190675" cy="217600"/>
          </a:xfrm>
        </p:grpSpPr>
        <p:sp>
          <p:nvSpPr>
            <p:cNvPr id="168" name="Google Shape;168;p15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FF6D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6"/>
          <p:cNvGrpSpPr/>
          <p:nvPr/>
        </p:nvGrpSpPr>
        <p:grpSpPr>
          <a:xfrm>
            <a:off x="30" y="57"/>
            <a:ext cx="9143948" cy="5143382"/>
            <a:chOff x="3823775" y="2361025"/>
            <a:chExt cx="1765275" cy="992950"/>
          </a:xfrm>
        </p:grpSpPr>
        <p:sp>
          <p:nvSpPr>
            <p:cNvPr id="175" name="Google Shape;175;p16"/>
            <p:cNvSpPr/>
            <p:nvPr/>
          </p:nvSpPr>
          <p:spPr>
            <a:xfrm>
              <a:off x="4709850" y="2894025"/>
              <a:ext cx="157600" cy="157950"/>
            </a:xfrm>
            <a:custGeom>
              <a:rect b="b" l="l" r="r" t="t"/>
              <a:pathLst>
                <a:path extrusionOk="0" h="6318" w="6304">
                  <a:moveTo>
                    <a:pt x="3145" y="1"/>
                  </a:moveTo>
                  <a:lnTo>
                    <a:pt x="2828" y="28"/>
                  </a:lnTo>
                  <a:lnTo>
                    <a:pt x="2511" y="70"/>
                  </a:lnTo>
                  <a:lnTo>
                    <a:pt x="2207" y="153"/>
                  </a:lnTo>
                  <a:lnTo>
                    <a:pt x="1918" y="249"/>
                  </a:lnTo>
                  <a:lnTo>
                    <a:pt x="1642" y="387"/>
                  </a:lnTo>
                  <a:lnTo>
                    <a:pt x="1393" y="539"/>
                  </a:lnTo>
                  <a:lnTo>
                    <a:pt x="1145" y="732"/>
                  </a:lnTo>
                  <a:lnTo>
                    <a:pt x="925" y="925"/>
                  </a:lnTo>
                  <a:lnTo>
                    <a:pt x="718" y="1159"/>
                  </a:lnTo>
                  <a:lnTo>
                    <a:pt x="538" y="1394"/>
                  </a:lnTo>
                  <a:lnTo>
                    <a:pt x="373" y="1656"/>
                  </a:lnTo>
                  <a:lnTo>
                    <a:pt x="249" y="1932"/>
                  </a:lnTo>
                  <a:lnTo>
                    <a:pt x="138" y="2221"/>
                  </a:lnTo>
                  <a:lnTo>
                    <a:pt x="56" y="2525"/>
                  </a:lnTo>
                  <a:lnTo>
                    <a:pt x="14" y="2842"/>
                  </a:lnTo>
                  <a:lnTo>
                    <a:pt x="1" y="3159"/>
                  </a:lnTo>
                  <a:lnTo>
                    <a:pt x="14" y="3490"/>
                  </a:lnTo>
                  <a:lnTo>
                    <a:pt x="56" y="3793"/>
                  </a:lnTo>
                  <a:lnTo>
                    <a:pt x="138" y="4097"/>
                  </a:lnTo>
                  <a:lnTo>
                    <a:pt x="249" y="4386"/>
                  </a:lnTo>
                  <a:lnTo>
                    <a:pt x="373" y="4662"/>
                  </a:lnTo>
                  <a:lnTo>
                    <a:pt x="538" y="4924"/>
                  </a:lnTo>
                  <a:lnTo>
                    <a:pt x="718" y="5172"/>
                  </a:lnTo>
                  <a:lnTo>
                    <a:pt x="925" y="5393"/>
                  </a:lnTo>
                  <a:lnTo>
                    <a:pt x="1145" y="5600"/>
                  </a:lnTo>
                  <a:lnTo>
                    <a:pt x="1393" y="5779"/>
                  </a:lnTo>
                  <a:lnTo>
                    <a:pt x="1642" y="5931"/>
                  </a:lnTo>
                  <a:lnTo>
                    <a:pt x="1918" y="6069"/>
                  </a:lnTo>
                  <a:lnTo>
                    <a:pt x="2207" y="6179"/>
                  </a:lnTo>
                  <a:lnTo>
                    <a:pt x="2511" y="6248"/>
                  </a:lnTo>
                  <a:lnTo>
                    <a:pt x="2828" y="6303"/>
                  </a:lnTo>
                  <a:lnTo>
                    <a:pt x="3145" y="6317"/>
                  </a:lnTo>
                  <a:lnTo>
                    <a:pt x="3476" y="6303"/>
                  </a:lnTo>
                  <a:lnTo>
                    <a:pt x="3793" y="6248"/>
                  </a:lnTo>
                  <a:lnTo>
                    <a:pt x="4083" y="6179"/>
                  </a:lnTo>
                  <a:lnTo>
                    <a:pt x="4372" y="6069"/>
                  </a:lnTo>
                  <a:lnTo>
                    <a:pt x="4648" y="5931"/>
                  </a:lnTo>
                  <a:lnTo>
                    <a:pt x="4910" y="5779"/>
                  </a:lnTo>
                  <a:lnTo>
                    <a:pt x="5158" y="5600"/>
                  </a:lnTo>
                  <a:lnTo>
                    <a:pt x="5379" y="5393"/>
                  </a:lnTo>
                  <a:lnTo>
                    <a:pt x="5586" y="5172"/>
                  </a:lnTo>
                  <a:lnTo>
                    <a:pt x="5765" y="4924"/>
                  </a:lnTo>
                  <a:lnTo>
                    <a:pt x="5931" y="4662"/>
                  </a:lnTo>
                  <a:lnTo>
                    <a:pt x="6055" y="4386"/>
                  </a:lnTo>
                  <a:lnTo>
                    <a:pt x="6165" y="4097"/>
                  </a:lnTo>
                  <a:lnTo>
                    <a:pt x="6234" y="3793"/>
                  </a:lnTo>
                  <a:lnTo>
                    <a:pt x="6289" y="3490"/>
                  </a:lnTo>
                  <a:lnTo>
                    <a:pt x="6303" y="3159"/>
                  </a:lnTo>
                  <a:lnTo>
                    <a:pt x="6289" y="2842"/>
                  </a:lnTo>
                  <a:lnTo>
                    <a:pt x="6234" y="2525"/>
                  </a:lnTo>
                  <a:lnTo>
                    <a:pt x="6165" y="2221"/>
                  </a:lnTo>
                  <a:lnTo>
                    <a:pt x="6055" y="1932"/>
                  </a:lnTo>
                  <a:lnTo>
                    <a:pt x="5931" y="1656"/>
                  </a:lnTo>
                  <a:lnTo>
                    <a:pt x="5765" y="1394"/>
                  </a:lnTo>
                  <a:lnTo>
                    <a:pt x="5586" y="1159"/>
                  </a:lnTo>
                  <a:lnTo>
                    <a:pt x="5379" y="925"/>
                  </a:lnTo>
                  <a:lnTo>
                    <a:pt x="5158" y="732"/>
                  </a:lnTo>
                  <a:lnTo>
                    <a:pt x="4910" y="539"/>
                  </a:lnTo>
                  <a:lnTo>
                    <a:pt x="4648" y="387"/>
                  </a:lnTo>
                  <a:lnTo>
                    <a:pt x="4372" y="249"/>
                  </a:lnTo>
                  <a:lnTo>
                    <a:pt x="4083" y="153"/>
                  </a:lnTo>
                  <a:lnTo>
                    <a:pt x="3793" y="70"/>
                  </a:lnTo>
                  <a:lnTo>
                    <a:pt x="3476" y="28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8175" y="3072275"/>
              <a:ext cx="157925" cy="157950"/>
            </a:xfrm>
            <a:custGeom>
              <a:rect b="b" l="l" r="r" t="t"/>
              <a:pathLst>
                <a:path extrusionOk="0" h="6318" w="6317">
                  <a:moveTo>
                    <a:pt x="3158" y="1"/>
                  </a:moveTo>
                  <a:lnTo>
                    <a:pt x="2841" y="28"/>
                  </a:lnTo>
                  <a:lnTo>
                    <a:pt x="2524" y="70"/>
                  </a:lnTo>
                  <a:lnTo>
                    <a:pt x="2220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52"/>
                  </a:lnTo>
                  <a:lnTo>
                    <a:pt x="1159" y="732"/>
                  </a:lnTo>
                  <a:lnTo>
                    <a:pt x="924" y="925"/>
                  </a:lnTo>
                  <a:lnTo>
                    <a:pt x="731" y="1159"/>
                  </a:lnTo>
                  <a:lnTo>
                    <a:pt x="552" y="1394"/>
                  </a:lnTo>
                  <a:lnTo>
                    <a:pt x="386" y="1656"/>
                  </a:lnTo>
                  <a:lnTo>
                    <a:pt x="248" y="1932"/>
                  </a:lnTo>
                  <a:lnTo>
                    <a:pt x="152" y="2221"/>
                  </a:lnTo>
                  <a:lnTo>
                    <a:pt x="69" y="2525"/>
                  </a:lnTo>
                  <a:lnTo>
                    <a:pt x="28" y="2842"/>
                  </a:lnTo>
                  <a:lnTo>
                    <a:pt x="0" y="3159"/>
                  </a:lnTo>
                  <a:lnTo>
                    <a:pt x="28" y="3490"/>
                  </a:lnTo>
                  <a:lnTo>
                    <a:pt x="69" y="3793"/>
                  </a:lnTo>
                  <a:lnTo>
                    <a:pt x="152" y="4097"/>
                  </a:lnTo>
                  <a:lnTo>
                    <a:pt x="248" y="4386"/>
                  </a:lnTo>
                  <a:lnTo>
                    <a:pt x="386" y="4662"/>
                  </a:lnTo>
                  <a:lnTo>
                    <a:pt x="552" y="4924"/>
                  </a:lnTo>
                  <a:lnTo>
                    <a:pt x="731" y="5172"/>
                  </a:lnTo>
                  <a:lnTo>
                    <a:pt x="924" y="5393"/>
                  </a:lnTo>
                  <a:lnTo>
                    <a:pt x="1159" y="5600"/>
                  </a:lnTo>
                  <a:lnTo>
                    <a:pt x="1393" y="5779"/>
                  </a:lnTo>
                  <a:lnTo>
                    <a:pt x="1655" y="5931"/>
                  </a:lnTo>
                  <a:lnTo>
                    <a:pt x="1931" y="6069"/>
                  </a:lnTo>
                  <a:lnTo>
                    <a:pt x="2220" y="6179"/>
                  </a:lnTo>
                  <a:lnTo>
                    <a:pt x="2524" y="6248"/>
                  </a:lnTo>
                  <a:lnTo>
                    <a:pt x="2841" y="6303"/>
                  </a:lnTo>
                  <a:lnTo>
                    <a:pt x="3158" y="6317"/>
                  </a:lnTo>
                  <a:lnTo>
                    <a:pt x="3489" y="6303"/>
                  </a:lnTo>
                  <a:lnTo>
                    <a:pt x="3793" y="6248"/>
                  </a:lnTo>
                  <a:lnTo>
                    <a:pt x="4096" y="6179"/>
                  </a:lnTo>
                  <a:lnTo>
                    <a:pt x="4386" y="6069"/>
                  </a:lnTo>
                  <a:lnTo>
                    <a:pt x="4661" y="5931"/>
                  </a:lnTo>
                  <a:lnTo>
                    <a:pt x="4923" y="5779"/>
                  </a:lnTo>
                  <a:lnTo>
                    <a:pt x="5172" y="5600"/>
                  </a:lnTo>
                  <a:lnTo>
                    <a:pt x="5392" y="5393"/>
                  </a:lnTo>
                  <a:lnTo>
                    <a:pt x="5599" y="5172"/>
                  </a:lnTo>
                  <a:lnTo>
                    <a:pt x="5779" y="4924"/>
                  </a:lnTo>
                  <a:lnTo>
                    <a:pt x="5930" y="4662"/>
                  </a:lnTo>
                  <a:lnTo>
                    <a:pt x="6068" y="4386"/>
                  </a:lnTo>
                  <a:lnTo>
                    <a:pt x="6178" y="4097"/>
                  </a:lnTo>
                  <a:lnTo>
                    <a:pt x="6247" y="3793"/>
                  </a:lnTo>
                  <a:lnTo>
                    <a:pt x="6303" y="3490"/>
                  </a:lnTo>
                  <a:lnTo>
                    <a:pt x="6316" y="3159"/>
                  </a:lnTo>
                  <a:lnTo>
                    <a:pt x="6303" y="2842"/>
                  </a:lnTo>
                  <a:lnTo>
                    <a:pt x="6247" y="2525"/>
                  </a:lnTo>
                  <a:lnTo>
                    <a:pt x="6178" y="2221"/>
                  </a:lnTo>
                  <a:lnTo>
                    <a:pt x="6068" y="1932"/>
                  </a:lnTo>
                  <a:lnTo>
                    <a:pt x="5930" y="1656"/>
                  </a:lnTo>
                  <a:lnTo>
                    <a:pt x="5779" y="1394"/>
                  </a:lnTo>
                  <a:lnTo>
                    <a:pt x="5599" y="1159"/>
                  </a:lnTo>
                  <a:lnTo>
                    <a:pt x="5392" y="925"/>
                  </a:lnTo>
                  <a:lnTo>
                    <a:pt x="5172" y="732"/>
                  </a:lnTo>
                  <a:lnTo>
                    <a:pt x="4923" y="552"/>
                  </a:lnTo>
                  <a:lnTo>
                    <a:pt x="4661" y="387"/>
                  </a:lnTo>
                  <a:lnTo>
                    <a:pt x="4386" y="249"/>
                  </a:lnTo>
                  <a:lnTo>
                    <a:pt x="4096" y="152"/>
                  </a:lnTo>
                  <a:lnTo>
                    <a:pt x="3793" y="70"/>
                  </a:lnTo>
                  <a:lnTo>
                    <a:pt x="3489" y="28"/>
                  </a:lnTo>
                  <a:lnTo>
                    <a:pt x="3158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055125" y="2931950"/>
              <a:ext cx="157925" cy="157600"/>
            </a:xfrm>
            <a:custGeom>
              <a:rect b="b" l="l" r="r" t="t"/>
              <a:pathLst>
                <a:path extrusionOk="0" h="6304" w="6317">
                  <a:moveTo>
                    <a:pt x="3159" y="1"/>
                  </a:moveTo>
                  <a:lnTo>
                    <a:pt x="2841" y="15"/>
                  </a:lnTo>
                  <a:lnTo>
                    <a:pt x="2524" y="56"/>
                  </a:lnTo>
                  <a:lnTo>
                    <a:pt x="2221" y="139"/>
                  </a:lnTo>
                  <a:lnTo>
                    <a:pt x="1931" y="249"/>
                  </a:lnTo>
                  <a:lnTo>
                    <a:pt x="1655" y="373"/>
                  </a:lnTo>
                  <a:lnTo>
                    <a:pt x="1393" y="539"/>
                  </a:lnTo>
                  <a:lnTo>
                    <a:pt x="1159" y="718"/>
                  </a:lnTo>
                  <a:lnTo>
                    <a:pt x="924" y="925"/>
                  </a:lnTo>
                  <a:lnTo>
                    <a:pt x="731" y="1146"/>
                  </a:lnTo>
                  <a:lnTo>
                    <a:pt x="552" y="1394"/>
                  </a:lnTo>
                  <a:lnTo>
                    <a:pt x="387" y="1642"/>
                  </a:lnTo>
                  <a:lnTo>
                    <a:pt x="249" y="1918"/>
                  </a:lnTo>
                  <a:lnTo>
                    <a:pt x="152" y="2207"/>
                  </a:lnTo>
                  <a:lnTo>
                    <a:pt x="69" y="2511"/>
                  </a:lnTo>
                  <a:lnTo>
                    <a:pt x="28" y="2828"/>
                  </a:lnTo>
                  <a:lnTo>
                    <a:pt x="0" y="3145"/>
                  </a:lnTo>
                  <a:lnTo>
                    <a:pt x="28" y="3476"/>
                  </a:lnTo>
                  <a:lnTo>
                    <a:pt x="69" y="3780"/>
                  </a:lnTo>
                  <a:lnTo>
                    <a:pt x="152" y="4083"/>
                  </a:lnTo>
                  <a:lnTo>
                    <a:pt x="249" y="4373"/>
                  </a:lnTo>
                  <a:lnTo>
                    <a:pt x="387" y="4648"/>
                  </a:lnTo>
                  <a:lnTo>
                    <a:pt x="552" y="4910"/>
                  </a:lnTo>
                  <a:lnTo>
                    <a:pt x="731" y="5159"/>
                  </a:lnTo>
                  <a:lnTo>
                    <a:pt x="924" y="5379"/>
                  </a:lnTo>
                  <a:lnTo>
                    <a:pt x="1159" y="5586"/>
                  </a:lnTo>
                  <a:lnTo>
                    <a:pt x="1393" y="5765"/>
                  </a:lnTo>
                  <a:lnTo>
                    <a:pt x="1655" y="5917"/>
                  </a:lnTo>
                  <a:lnTo>
                    <a:pt x="1931" y="6055"/>
                  </a:lnTo>
                  <a:lnTo>
                    <a:pt x="2221" y="6165"/>
                  </a:lnTo>
                  <a:lnTo>
                    <a:pt x="2524" y="6234"/>
                  </a:lnTo>
                  <a:lnTo>
                    <a:pt x="2841" y="6290"/>
                  </a:lnTo>
                  <a:lnTo>
                    <a:pt x="3159" y="6303"/>
                  </a:lnTo>
                  <a:lnTo>
                    <a:pt x="3490" y="6290"/>
                  </a:lnTo>
                  <a:lnTo>
                    <a:pt x="3793" y="6234"/>
                  </a:lnTo>
                  <a:lnTo>
                    <a:pt x="4096" y="6165"/>
                  </a:lnTo>
                  <a:lnTo>
                    <a:pt x="4386" y="6055"/>
                  </a:lnTo>
                  <a:lnTo>
                    <a:pt x="4662" y="5917"/>
                  </a:lnTo>
                  <a:lnTo>
                    <a:pt x="4924" y="5765"/>
                  </a:lnTo>
                  <a:lnTo>
                    <a:pt x="5172" y="5586"/>
                  </a:lnTo>
                  <a:lnTo>
                    <a:pt x="5393" y="5379"/>
                  </a:lnTo>
                  <a:lnTo>
                    <a:pt x="5600" y="5159"/>
                  </a:lnTo>
                  <a:lnTo>
                    <a:pt x="5779" y="4910"/>
                  </a:lnTo>
                  <a:lnTo>
                    <a:pt x="5931" y="4648"/>
                  </a:lnTo>
                  <a:lnTo>
                    <a:pt x="6068" y="4373"/>
                  </a:lnTo>
                  <a:lnTo>
                    <a:pt x="6179" y="4083"/>
                  </a:lnTo>
                  <a:lnTo>
                    <a:pt x="6248" y="3780"/>
                  </a:lnTo>
                  <a:lnTo>
                    <a:pt x="6303" y="3476"/>
                  </a:lnTo>
                  <a:lnTo>
                    <a:pt x="6317" y="3145"/>
                  </a:lnTo>
                  <a:lnTo>
                    <a:pt x="6303" y="2828"/>
                  </a:lnTo>
                  <a:lnTo>
                    <a:pt x="6248" y="2511"/>
                  </a:lnTo>
                  <a:lnTo>
                    <a:pt x="6179" y="2207"/>
                  </a:lnTo>
                  <a:lnTo>
                    <a:pt x="6068" y="1918"/>
                  </a:lnTo>
                  <a:lnTo>
                    <a:pt x="5931" y="1642"/>
                  </a:lnTo>
                  <a:lnTo>
                    <a:pt x="5779" y="1394"/>
                  </a:lnTo>
                  <a:lnTo>
                    <a:pt x="5600" y="1146"/>
                  </a:lnTo>
                  <a:lnTo>
                    <a:pt x="5393" y="925"/>
                  </a:lnTo>
                  <a:lnTo>
                    <a:pt x="5172" y="718"/>
                  </a:lnTo>
                  <a:lnTo>
                    <a:pt x="4924" y="539"/>
                  </a:lnTo>
                  <a:lnTo>
                    <a:pt x="4662" y="373"/>
                  </a:lnTo>
                  <a:lnTo>
                    <a:pt x="4386" y="249"/>
                  </a:lnTo>
                  <a:lnTo>
                    <a:pt x="4096" y="139"/>
                  </a:lnTo>
                  <a:lnTo>
                    <a:pt x="3793" y="56"/>
                  </a:lnTo>
                  <a:lnTo>
                    <a:pt x="3490" y="15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4331975" y="2993675"/>
              <a:ext cx="78975" cy="78625"/>
            </a:xfrm>
            <a:custGeom>
              <a:rect b="b" l="l" r="r" t="t"/>
              <a:pathLst>
                <a:path extrusionOk="0" h="3145" w="3159">
                  <a:moveTo>
                    <a:pt x="1421" y="0"/>
                  </a:moveTo>
                  <a:lnTo>
                    <a:pt x="1269" y="28"/>
                  </a:lnTo>
                  <a:lnTo>
                    <a:pt x="1118" y="69"/>
                  </a:lnTo>
                  <a:lnTo>
                    <a:pt x="966" y="125"/>
                  </a:lnTo>
                  <a:lnTo>
                    <a:pt x="828" y="180"/>
                  </a:lnTo>
                  <a:lnTo>
                    <a:pt x="704" y="262"/>
                  </a:lnTo>
                  <a:lnTo>
                    <a:pt x="580" y="359"/>
                  </a:lnTo>
                  <a:lnTo>
                    <a:pt x="470" y="456"/>
                  </a:lnTo>
                  <a:lnTo>
                    <a:pt x="373" y="566"/>
                  </a:lnTo>
                  <a:lnTo>
                    <a:pt x="276" y="690"/>
                  </a:lnTo>
                  <a:lnTo>
                    <a:pt x="194" y="814"/>
                  </a:lnTo>
                  <a:lnTo>
                    <a:pt x="125" y="952"/>
                  </a:lnTo>
                  <a:lnTo>
                    <a:pt x="83" y="1104"/>
                  </a:lnTo>
                  <a:lnTo>
                    <a:pt x="42" y="1255"/>
                  </a:lnTo>
                  <a:lnTo>
                    <a:pt x="14" y="1407"/>
                  </a:lnTo>
                  <a:lnTo>
                    <a:pt x="1" y="1573"/>
                  </a:lnTo>
                  <a:lnTo>
                    <a:pt x="14" y="1738"/>
                  </a:lnTo>
                  <a:lnTo>
                    <a:pt x="42" y="1890"/>
                  </a:lnTo>
                  <a:lnTo>
                    <a:pt x="83" y="2042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76" y="2455"/>
                  </a:lnTo>
                  <a:lnTo>
                    <a:pt x="373" y="2579"/>
                  </a:lnTo>
                  <a:lnTo>
                    <a:pt x="470" y="2690"/>
                  </a:lnTo>
                  <a:lnTo>
                    <a:pt x="580" y="2786"/>
                  </a:lnTo>
                  <a:lnTo>
                    <a:pt x="704" y="2883"/>
                  </a:lnTo>
                  <a:lnTo>
                    <a:pt x="828" y="2965"/>
                  </a:lnTo>
                  <a:lnTo>
                    <a:pt x="966" y="3021"/>
                  </a:lnTo>
                  <a:lnTo>
                    <a:pt x="1118" y="3076"/>
                  </a:lnTo>
                  <a:lnTo>
                    <a:pt x="1269" y="3117"/>
                  </a:lnTo>
                  <a:lnTo>
                    <a:pt x="1421" y="3145"/>
                  </a:lnTo>
                  <a:lnTo>
                    <a:pt x="1752" y="3145"/>
                  </a:lnTo>
                  <a:lnTo>
                    <a:pt x="1904" y="3117"/>
                  </a:lnTo>
                  <a:lnTo>
                    <a:pt x="2055" y="3076"/>
                  </a:lnTo>
                  <a:lnTo>
                    <a:pt x="2193" y="3021"/>
                  </a:lnTo>
                  <a:lnTo>
                    <a:pt x="2331" y="2965"/>
                  </a:lnTo>
                  <a:lnTo>
                    <a:pt x="2469" y="2883"/>
                  </a:lnTo>
                  <a:lnTo>
                    <a:pt x="2593" y="2786"/>
                  </a:lnTo>
                  <a:lnTo>
                    <a:pt x="2704" y="2690"/>
                  </a:lnTo>
                  <a:lnTo>
                    <a:pt x="2800" y="2579"/>
                  </a:lnTo>
                  <a:lnTo>
                    <a:pt x="2897" y="2455"/>
                  </a:lnTo>
                  <a:lnTo>
                    <a:pt x="2979" y="2331"/>
                  </a:lnTo>
                  <a:lnTo>
                    <a:pt x="3035" y="2193"/>
                  </a:lnTo>
                  <a:lnTo>
                    <a:pt x="3090" y="2042"/>
                  </a:lnTo>
                  <a:lnTo>
                    <a:pt x="3131" y="1890"/>
                  </a:lnTo>
                  <a:lnTo>
                    <a:pt x="3159" y="1738"/>
                  </a:lnTo>
                  <a:lnTo>
                    <a:pt x="3159" y="1573"/>
                  </a:lnTo>
                  <a:lnTo>
                    <a:pt x="3159" y="1407"/>
                  </a:lnTo>
                  <a:lnTo>
                    <a:pt x="3131" y="1255"/>
                  </a:lnTo>
                  <a:lnTo>
                    <a:pt x="3090" y="1104"/>
                  </a:lnTo>
                  <a:lnTo>
                    <a:pt x="3035" y="952"/>
                  </a:lnTo>
                  <a:lnTo>
                    <a:pt x="2979" y="814"/>
                  </a:lnTo>
                  <a:lnTo>
                    <a:pt x="2897" y="690"/>
                  </a:lnTo>
                  <a:lnTo>
                    <a:pt x="2800" y="566"/>
                  </a:lnTo>
                  <a:lnTo>
                    <a:pt x="2704" y="456"/>
                  </a:lnTo>
                  <a:lnTo>
                    <a:pt x="2593" y="359"/>
                  </a:lnTo>
                  <a:lnTo>
                    <a:pt x="2469" y="262"/>
                  </a:lnTo>
                  <a:lnTo>
                    <a:pt x="2331" y="180"/>
                  </a:lnTo>
                  <a:lnTo>
                    <a:pt x="2193" y="125"/>
                  </a:lnTo>
                  <a:lnTo>
                    <a:pt x="2055" y="69"/>
                  </a:lnTo>
                  <a:lnTo>
                    <a:pt x="1904" y="28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584350" y="239825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73" y="0"/>
                  </a:moveTo>
                  <a:lnTo>
                    <a:pt x="1421" y="14"/>
                  </a:lnTo>
                  <a:lnTo>
                    <a:pt x="1256" y="42"/>
                  </a:lnTo>
                  <a:lnTo>
                    <a:pt x="1104" y="69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690" y="276"/>
                  </a:lnTo>
                  <a:lnTo>
                    <a:pt x="580" y="359"/>
                  </a:lnTo>
                  <a:lnTo>
                    <a:pt x="456" y="469"/>
                  </a:lnTo>
                  <a:lnTo>
                    <a:pt x="359" y="580"/>
                  </a:lnTo>
                  <a:lnTo>
                    <a:pt x="263" y="704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17"/>
                  </a:lnTo>
                  <a:lnTo>
                    <a:pt x="28" y="1269"/>
                  </a:lnTo>
                  <a:lnTo>
                    <a:pt x="1" y="1421"/>
                  </a:lnTo>
                  <a:lnTo>
                    <a:pt x="1" y="1586"/>
                  </a:lnTo>
                  <a:lnTo>
                    <a:pt x="1" y="1738"/>
                  </a:lnTo>
                  <a:lnTo>
                    <a:pt x="28" y="1904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69"/>
                  </a:lnTo>
                  <a:lnTo>
                    <a:pt x="359" y="2579"/>
                  </a:lnTo>
                  <a:lnTo>
                    <a:pt x="456" y="2703"/>
                  </a:lnTo>
                  <a:lnTo>
                    <a:pt x="580" y="2800"/>
                  </a:lnTo>
                  <a:lnTo>
                    <a:pt x="690" y="2897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90"/>
                  </a:lnTo>
                  <a:lnTo>
                    <a:pt x="1256" y="3131"/>
                  </a:lnTo>
                  <a:lnTo>
                    <a:pt x="1421" y="3159"/>
                  </a:lnTo>
                  <a:lnTo>
                    <a:pt x="1738" y="3159"/>
                  </a:lnTo>
                  <a:lnTo>
                    <a:pt x="1890" y="3131"/>
                  </a:lnTo>
                  <a:lnTo>
                    <a:pt x="2042" y="3090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97"/>
                  </a:lnTo>
                  <a:lnTo>
                    <a:pt x="2580" y="2800"/>
                  </a:lnTo>
                  <a:lnTo>
                    <a:pt x="2690" y="2703"/>
                  </a:lnTo>
                  <a:lnTo>
                    <a:pt x="2800" y="2579"/>
                  </a:lnTo>
                  <a:lnTo>
                    <a:pt x="2883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17" y="1904"/>
                  </a:lnTo>
                  <a:lnTo>
                    <a:pt x="3145" y="1738"/>
                  </a:lnTo>
                  <a:lnTo>
                    <a:pt x="3159" y="1586"/>
                  </a:lnTo>
                  <a:lnTo>
                    <a:pt x="3145" y="1421"/>
                  </a:lnTo>
                  <a:lnTo>
                    <a:pt x="3117" y="1269"/>
                  </a:lnTo>
                  <a:lnTo>
                    <a:pt x="3090" y="1117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704"/>
                  </a:lnTo>
                  <a:lnTo>
                    <a:pt x="2800" y="580"/>
                  </a:lnTo>
                  <a:lnTo>
                    <a:pt x="2690" y="469"/>
                  </a:lnTo>
                  <a:lnTo>
                    <a:pt x="2580" y="359"/>
                  </a:lnTo>
                  <a:lnTo>
                    <a:pt x="2455" y="276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42" y="69"/>
                  </a:lnTo>
                  <a:lnTo>
                    <a:pt x="1890" y="42"/>
                  </a:lnTo>
                  <a:lnTo>
                    <a:pt x="1738" y="1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536075" y="2875425"/>
              <a:ext cx="79000" cy="78975"/>
            </a:xfrm>
            <a:custGeom>
              <a:rect b="b" l="l" r="r" t="t"/>
              <a:pathLst>
                <a:path extrusionOk="0" h="3159" w="3160">
                  <a:moveTo>
                    <a:pt x="1587" y="0"/>
                  </a:moveTo>
                  <a:lnTo>
                    <a:pt x="1421" y="14"/>
                  </a:lnTo>
                  <a:lnTo>
                    <a:pt x="1270" y="28"/>
                  </a:lnTo>
                  <a:lnTo>
                    <a:pt x="1118" y="69"/>
                  </a:lnTo>
                  <a:lnTo>
                    <a:pt x="966" y="124"/>
                  </a:lnTo>
                  <a:lnTo>
                    <a:pt x="828" y="193"/>
                  </a:lnTo>
                  <a:lnTo>
                    <a:pt x="704" y="276"/>
                  </a:lnTo>
                  <a:lnTo>
                    <a:pt x="580" y="359"/>
                  </a:lnTo>
                  <a:lnTo>
                    <a:pt x="470" y="469"/>
                  </a:lnTo>
                  <a:lnTo>
                    <a:pt x="359" y="579"/>
                  </a:lnTo>
                  <a:lnTo>
                    <a:pt x="277" y="703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3"/>
                  </a:lnTo>
                  <a:lnTo>
                    <a:pt x="42" y="1255"/>
                  </a:lnTo>
                  <a:lnTo>
                    <a:pt x="15" y="1421"/>
                  </a:lnTo>
                  <a:lnTo>
                    <a:pt x="1" y="1586"/>
                  </a:lnTo>
                  <a:lnTo>
                    <a:pt x="15" y="1738"/>
                  </a:lnTo>
                  <a:lnTo>
                    <a:pt x="42" y="1903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77" y="2469"/>
                  </a:lnTo>
                  <a:lnTo>
                    <a:pt x="359" y="2579"/>
                  </a:lnTo>
                  <a:lnTo>
                    <a:pt x="470" y="2689"/>
                  </a:lnTo>
                  <a:lnTo>
                    <a:pt x="580" y="2800"/>
                  </a:lnTo>
                  <a:lnTo>
                    <a:pt x="704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18" y="3089"/>
                  </a:lnTo>
                  <a:lnTo>
                    <a:pt x="1270" y="3131"/>
                  </a:lnTo>
                  <a:lnTo>
                    <a:pt x="1421" y="3144"/>
                  </a:lnTo>
                  <a:lnTo>
                    <a:pt x="1587" y="3158"/>
                  </a:lnTo>
                  <a:lnTo>
                    <a:pt x="1739" y="3144"/>
                  </a:lnTo>
                  <a:lnTo>
                    <a:pt x="1904" y="3131"/>
                  </a:lnTo>
                  <a:lnTo>
                    <a:pt x="2056" y="3089"/>
                  </a:lnTo>
                  <a:lnTo>
                    <a:pt x="2194" y="3034"/>
                  </a:lnTo>
                  <a:lnTo>
                    <a:pt x="2332" y="2965"/>
                  </a:lnTo>
                  <a:lnTo>
                    <a:pt x="2469" y="2882"/>
                  </a:lnTo>
                  <a:lnTo>
                    <a:pt x="2580" y="2800"/>
                  </a:lnTo>
                  <a:lnTo>
                    <a:pt x="2704" y="2689"/>
                  </a:lnTo>
                  <a:lnTo>
                    <a:pt x="2800" y="2579"/>
                  </a:lnTo>
                  <a:lnTo>
                    <a:pt x="2897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31" y="1903"/>
                  </a:lnTo>
                  <a:lnTo>
                    <a:pt x="3159" y="1738"/>
                  </a:lnTo>
                  <a:lnTo>
                    <a:pt x="3159" y="1586"/>
                  </a:lnTo>
                  <a:lnTo>
                    <a:pt x="3159" y="1421"/>
                  </a:lnTo>
                  <a:lnTo>
                    <a:pt x="3131" y="1255"/>
                  </a:lnTo>
                  <a:lnTo>
                    <a:pt x="3090" y="1103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97" y="703"/>
                  </a:lnTo>
                  <a:lnTo>
                    <a:pt x="2800" y="579"/>
                  </a:lnTo>
                  <a:lnTo>
                    <a:pt x="2704" y="469"/>
                  </a:lnTo>
                  <a:lnTo>
                    <a:pt x="2580" y="359"/>
                  </a:lnTo>
                  <a:lnTo>
                    <a:pt x="2469" y="276"/>
                  </a:lnTo>
                  <a:lnTo>
                    <a:pt x="2332" y="193"/>
                  </a:lnTo>
                  <a:lnTo>
                    <a:pt x="2194" y="124"/>
                  </a:lnTo>
                  <a:lnTo>
                    <a:pt x="2056" y="69"/>
                  </a:lnTo>
                  <a:lnTo>
                    <a:pt x="1904" y="28"/>
                  </a:lnTo>
                  <a:lnTo>
                    <a:pt x="1739" y="14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560575" y="2578900"/>
              <a:ext cx="227900" cy="227925"/>
            </a:xfrm>
            <a:custGeom>
              <a:rect b="b" l="l" r="r" t="t"/>
              <a:pathLst>
                <a:path extrusionOk="0" h="9117" w="9116">
                  <a:moveTo>
                    <a:pt x="4330" y="1"/>
                  </a:moveTo>
                  <a:lnTo>
                    <a:pt x="4096" y="28"/>
                  </a:lnTo>
                  <a:lnTo>
                    <a:pt x="3875" y="56"/>
                  </a:lnTo>
                  <a:lnTo>
                    <a:pt x="3641" y="97"/>
                  </a:lnTo>
                  <a:lnTo>
                    <a:pt x="3420" y="139"/>
                  </a:lnTo>
                  <a:lnTo>
                    <a:pt x="3213" y="208"/>
                  </a:lnTo>
                  <a:lnTo>
                    <a:pt x="2993" y="277"/>
                  </a:lnTo>
                  <a:lnTo>
                    <a:pt x="2786" y="359"/>
                  </a:lnTo>
                  <a:lnTo>
                    <a:pt x="2593" y="442"/>
                  </a:lnTo>
                  <a:lnTo>
                    <a:pt x="2386" y="553"/>
                  </a:lnTo>
                  <a:lnTo>
                    <a:pt x="2193" y="663"/>
                  </a:lnTo>
                  <a:lnTo>
                    <a:pt x="2014" y="773"/>
                  </a:lnTo>
                  <a:lnTo>
                    <a:pt x="1834" y="911"/>
                  </a:lnTo>
                  <a:lnTo>
                    <a:pt x="1669" y="1035"/>
                  </a:lnTo>
                  <a:lnTo>
                    <a:pt x="1503" y="1187"/>
                  </a:lnTo>
                  <a:lnTo>
                    <a:pt x="1338" y="1339"/>
                  </a:lnTo>
                  <a:lnTo>
                    <a:pt x="1186" y="1490"/>
                  </a:lnTo>
                  <a:lnTo>
                    <a:pt x="1048" y="1656"/>
                  </a:lnTo>
                  <a:lnTo>
                    <a:pt x="910" y="1835"/>
                  </a:lnTo>
                  <a:lnTo>
                    <a:pt x="786" y="2014"/>
                  </a:lnTo>
                  <a:lnTo>
                    <a:pt x="662" y="2194"/>
                  </a:lnTo>
                  <a:lnTo>
                    <a:pt x="552" y="2387"/>
                  </a:lnTo>
                  <a:lnTo>
                    <a:pt x="455" y="2580"/>
                  </a:lnTo>
                  <a:lnTo>
                    <a:pt x="359" y="2787"/>
                  </a:lnTo>
                  <a:lnTo>
                    <a:pt x="276" y="2994"/>
                  </a:lnTo>
                  <a:lnTo>
                    <a:pt x="207" y="3200"/>
                  </a:lnTo>
                  <a:lnTo>
                    <a:pt x="152" y="3421"/>
                  </a:lnTo>
                  <a:lnTo>
                    <a:pt x="97" y="3642"/>
                  </a:lnTo>
                  <a:lnTo>
                    <a:pt x="55" y="3862"/>
                  </a:lnTo>
                  <a:lnTo>
                    <a:pt x="28" y="4097"/>
                  </a:lnTo>
                  <a:lnTo>
                    <a:pt x="14" y="4317"/>
                  </a:lnTo>
                  <a:lnTo>
                    <a:pt x="0" y="4552"/>
                  </a:lnTo>
                  <a:lnTo>
                    <a:pt x="14" y="4786"/>
                  </a:lnTo>
                  <a:lnTo>
                    <a:pt x="28" y="5021"/>
                  </a:lnTo>
                  <a:lnTo>
                    <a:pt x="55" y="5255"/>
                  </a:lnTo>
                  <a:lnTo>
                    <a:pt x="97" y="5476"/>
                  </a:lnTo>
                  <a:lnTo>
                    <a:pt x="152" y="5697"/>
                  </a:lnTo>
                  <a:lnTo>
                    <a:pt x="207" y="5917"/>
                  </a:lnTo>
                  <a:lnTo>
                    <a:pt x="276" y="6124"/>
                  </a:lnTo>
                  <a:lnTo>
                    <a:pt x="359" y="6331"/>
                  </a:lnTo>
                  <a:lnTo>
                    <a:pt x="455" y="6538"/>
                  </a:lnTo>
                  <a:lnTo>
                    <a:pt x="552" y="6731"/>
                  </a:lnTo>
                  <a:lnTo>
                    <a:pt x="662" y="6924"/>
                  </a:lnTo>
                  <a:lnTo>
                    <a:pt x="786" y="7103"/>
                  </a:lnTo>
                  <a:lnTo>
                    <a:pt x="910" y="7283"/>
                  </a:lnTo>
                  <a:lnTo>
                    <a:pt x="1048" y="7462"/>
                  </a:lnTo>
                  <a:lnTo>
                    <a:pt x="1186" y="7627"/>
                  </a:lnTo>
                  <a:lnTo>
                    <a:pt x="1338" y="7779"/>
                  </a:lnTo>
                  <a:lnTo>
                    <a:pt x="1503" y="7931"/>
                  </a:lnTo>
                  <a:lnTo>
                    <a:pt x="1669" y="8082"/>
                  </a:lnTo>
                  <a:lnTo>
                    <a:pt x="1834" y="8207"/>
                  </a:lnTo>
                  <a:lnTo>
                    <a:pt x="2014" y="8344"/>
                  </a:lnTo>
                  <a:lnTo>
                    <a:pt x="2193" y="8455"/>
                  </a:lnTo>
                  <a:lnTo>
                    <a:pt x="2386" y="8565"/>
                  </a:lnTo>
                  <a:lnTo>
                    <a:pt x="2593" y="8662"/>
                  </a:lnTo>
                  <a:lnTo>
                    <a:pt x="2786" y="8758"/>
                  </a:lnTo>
                  <a:lnTo>
                    <a:pt x="2993" y="8841"/>
                  </a:lnTo>
                  <a:lnTo>
                    <a:pt x="3213" y="8910"/>
                  </a:lnTo>
                  <a:lnTo>
                    <a:pt x="3420" y="8979"/>
                  </a:lnTo>
                  <a:lnTo>
                    <a:pt x="3641" y="9020"/>
                  </a:lnTo>
                  <a:lnTo>
                    <a:pt x="3875" y="9062"/>
                  </a:lnTo>
                  <a:lnTo>
                    <a:pt x="4096" y="9089"/>
                  </a:lnTo>
                  <a:lnTo>
                    <a:pt x="4330" y="9117"/>
                  </a:lnTo>
                  <a:lnTo>
                    <a:pt x="4799" y="9117"/>
                  </a:lnTo>
                  <a:lnTo>
                    <a:pt x="5034" y="9089"/>
                  </a:lnTo>
                  <a:lnTo>
                    <a:pt x="5254" y="9062"/>
                  </a:lnTo>
                  <a:lnTo>
                    <a:pt x="5475" y="9020"/>
                  </a:lnTo>
                  <a:lnTo>
                    <a:pt x="5696" y="8979"/>
                  </a:lnTo>
                  <a:lnTo>
                    <a:pt x="5916" y="8910"/>
                  </a:lnTo>
                  <a:lnTo>
                    <a:pt x="6137" y="8841"/>
                  </a:lnTo>
                  <a:lnTo>
                    <a:pt x="6344" y="8758"/>
                  </a:lnTo>
                  <a:lnTo>
                    <a:pt x="6537" y="8662"/>
                  </a:lnTo>
                  <a:lnTo>
                    <a:pt x="6730" y="8565"/>
                  </a:lnTo>
                  <a:lnTo>
                    <a:pt x="6923" y="8455"/>
                  </a:lnTo>
                  <a:lnTo>
                    <a:pt x="7116" y="8344"/>
                  </a:lnTo>
                  <a:lnTo>
                    <a:pt x="7296" y="8207"/>
                  </a:lnTo>
                  <a:lnTo>
                    <a:pt x="7461" y="8082"/>
                  </a:lnTo>
                  <a:lnTo>
                    <a:pt x="7627" y="7931"/>
                  </a:lnTo>
                  <a:lnTo>
                    <a:pt x="7792" y="7779"/>
                  </a:lnTo>
                  <a:lnTo>
                    <a:pt x="7944" y="7627"/>
                  </a:lnTo>
                  <a:lnTo>
                    <a:pt x="8082" y="7462"/>
                  </a:lnTo>
                  <a:lnTo>
                    <a:pt x="8220" y="7283"/>
                  </a:lnTo>
                  <a:lnTo>
                    <a:pt x="8344" y="7103"/>
                  </a:lnTo>
                  <a:lnTo>
                    <a:pt x="8468" y="6924"/>
                  </a:lnTo>
                  <a:lnTo>
                    <a:pt x="8578" y="6731"/>
                  </a:lnTo>
                  <a:lnTo>
                    <a:pt x="8675" y="6538"/>
                  </a:lnTo>
                  <a:lnTo>
                    <a:pt x="8757" y="6331"/>
                  </a:lnTo>
                  <a:lnTo>
                    <a:pt x="8840" y="6124"/>
                  </a:lnTo>
                  <a:lnTo>
                    <a:pt x="8923" y="5917"/>
                  </a:lnTo>
                  <a:lnTo>
                    <a:pt x="8978" y="5697"/>
                  </a:lnTo>
                  <a:lnTo>
                    <a:pt x="9033" y="5476"/>
                  </a:lnTo>
                  <a:lnTo>
                    <a:pt x="9075" y="5255"/>
                  </a:lnTo>
                  <a:lnTo>
                    <a:pt x="9102" y="5021"/>
                  </a:lnTo>
                  <a:lnTo>
                    <a:pt x="9116" y="4786"/>
                  </a:lnTo>
                  <a:lnTo>
                    <a:pt x="9116" y="4552"/>
                  </a:lnTo>
                  <a:lnTo>
                    <a:pt x="9116" y="4317"/>
                  </a:lnTo>
                  <a:lnTo>
                    <a:pt x="9102" y="4097"/>
                  </a:lnTo>
                  <a:lnTo>
                    <a:pt x="9075" y="3862"/>
                  </a:lnTo>
                  <a:lnTo>
                    <a:pt x="9033" y="3642"/>
                  </a:lnTo>
                  <a:lnTo>
                    <a:pt x="8978" y="3421"/>
                  </a:lnTo>
                  <a:lnTo>
                    <a:pt x="8923" y="3200"/>
                  </a:lnTo>
                  <a:lnTo>
                    <a:pt x="8840" y="2994"/>
                  </a:lnTo>
                  <a:lnTo>
                    <a:pt x="8757" y="2787"/>
                  </a:lnTo>
                  <a:lnTo>
                    <a:pt x="8675" y="2580"/>
                  </a:lnTo>
                  <a:lnTo>
                    <a:pt x="8578" y="2387"/>
                  </a:lnTo>
                  <a:lnTo>
                    <a:pt x="8468" y="2194"/>
                  </a:lnTo>
                  <a:lnTo>
                    <a:pt x="8344" y="2014"/>
                  </a:lnTo>
                  <a:lnTo>
                    <a:pt x="8220" y="1835"/>
                  </a:lnTo>
                  <a:lnTo>
                    <a:pt x="8082" y="1656"/>
                  </a:lnTo>
                  <a:lnTo>
                    <a:pt x="7944" y="1490"/>
                  </a:lnTo>
                  <a:lnTo>
                    <a:pt x="7792" y="1339"/>
                  </a:lnTo>
                  <a:lnTo>
                    <a:pt x="7627" y="1187"/>
                  </a:lnTo>
                  <a:lnTo>
                    <a:pt x="7461" y="1035"/>
                  </a:lnTo>
                  <a:lnTo>
                    <a:pt x="7296" y="911"/>
                  </a:lnTo>
                  <a:lnTo>
                    <a:pt x="7116" y="773"/>
                  </a:lnTo>
                  <a:lnTo>
                    <a:pt x="6923" y="663"/>
                  </a:lnTo>
                  <a:lnTo>
                    <a:pt x="6730" y="553"/>
                  </a:lnTo>
                  <a:lnTo>
                    <a:pt x="6537" y="442"/>
                  </a:lnTo>
                  <a:lnTo>
                    <a:pt x="6344" y="359"/>
                  </a:lnTo>
                  <a:lnTo>
                    <a:pt x="6137" y="277"/>
                  </a:lnTo>
                  <a:lnTo>
                    <a:pt x="5916" y="208"/>
                  </a:lnTo>
                  <a:lnTo>
                    <a:pt x="5696" y="139"/>
                  </a:lnTo>
                  <a:lnTo>
                    <a:pt x="5475" y="97"/>
                  </a:lnTo>
                  <a:lnTo>
                    <a:pt x="5254" y="56"/>
                  </a:lnTo>
                  <a:lnTo>
                    <a:pt x="5034" y="28"/>
                  </a:lnTo>
                  <a:lnTo>
                    <a:pt x="4799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214075" y="24641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3144" y="1"/>
                  </a:moveTo>
                  <a:lnTo>
                    <a:pt x="2827" y="14"/>
                  </a:lnTo>
                  <a:lnTo>
                    <a:pt x="2510" y="69"/>
                  </a:lnTo>
                  <a:lnTo>
                    <a:pt x="2207" y="138"/>
                  </a:lnTo>
                  <a:lnTo>
                    <a:pt x="1917" y="249"/>
                  </a:lnTo>
                  <a:lnTo>
                    <a:pt x="1641" y="387"/>
                  </a:lnTo>
                  <a:lnTo>
                    <a:pt x="1379" y="538"/>
                  </a:lnTo>
                  <a:lnTo>
                    <a:pt x="1145" y="718"/>
                  </a:lnTo>
                  <a:lnTo>
                    <a:pt x="910" y="924"/>
                  </a:lnTo>
                  <a:lnTo>
                    <a:pt x="717" y="1145"/>
                  </a:lnTo>
                  <a:lnTo>
                    <a:pt x="538" y="1393"/>
                  </a:lnTo>
                  <a:lnTo>
                    <a:pt x="372" y="1655"/>
                  </a:lnTo>
                  <a:lnTo>
                    <a:pt x="235" y="1931"/>
                  </a:lnTo>
                  <a:lnTo>
                    <a:pt x="138" y="2221"/>
                  </a:lnTo>
                  <a:lnTo>
                    <a:pt x="55" y="2524"/>
                  </a:lnTo>
                  <a:lnTo>
                    <a:pt x="14" y="2828"/>
                  </a:lnTo>
                  <a:lnTo>
                    <a:pt x="0" y="3159"/>
                  </a:lnTo>
                  <a:lnTo>
                    <a:pt x="14" y="3476"/>
                  </a:lnTo>
                  <a:lnTo>
                    <a:pt x="55" y="3793"/>
                  </a:lnTo>
                  <a:lnTo>
                    <a:pt x="138" y="4096"/>
                  </a:lnTo>
                  <a:lnTo>
                    <a:pt x="235" y="4386"/>
                  </a:lnTo>
                  <a:lnTo>
                    <a:pt x="372" y="4662"/>
                  </a:lnTo>
                  <a:lnTo>
                    <a:pt x="538" y="4924"/>
                  </a:lnTo>
                  <a:lnTo>
                    <a:pt x="717" y="5158"/>
                  </a:lnTo>
                  <a:lnTo>
                    <a:pt x="910" y="5379"/>
                  </a:lnTo>
                  <a:lnTo>
                    <a:pt x="1145" y="5586"/>
                  </a:lnTo>
                  <a:lnTo>
                    <a:pt x="1379" y="5765"/>
                  </a:lnTo>
                  <a:lnTo>
                    <a:pt x="1641" y="5931"/>
                  </a:lnTo>
                  <a:lnTo>
                    <a:pt x="1917" y="6055"/>
                  </a:lnTo>
                  <a:lnTo>
                    <a:pt x="2207" y="6165"/>
                  </a:lnTo>
                  <a:lnTo>
                    <a:pt x="2510" y="6248"/>
                  </a:lnTo>
                  <a:lnTo>
                    <a:pt x="2827" y="6289"/>
                  </a:lnTo>
                  <a:lnTo>
                    <a:pt x="3144" y="6303"/>
                  </a:lnTo>
                  <a:lnTo>
                    <a:pt x="3475" y="6289"/>
                  </a:lnTo>
                  <a:lnTo>
                    <a:pt x="3779" y="6248"/>
                  </a:lnTo>
                  <a:lnTo>
                    <a:pt x="4082" y="6165"/>
                  </a:lnTo>
                  <a:lnTo>
                    <a:pt x="4372" y="6055"/>
                  </a:lnTo>
                  <a:lnTo>
                    <a:pt x="4648" y="5931"/>
                  </a:lnTo>
                  <a:lnTo>
                    <a:pt x="4910" y="5765"/>
                  </a:lnTo>
                  <a:lnTo>
                    <a:pt x="5158" y="5586"/>
                  </a:lnTo>
                  <a:lnTo>
                    <a:pt x="5379" y="5379"/>
                  </a:lnTo>
                  <a:lnTo>
                    <a:pt x="5585" y="5158"/>
                  </a:lnTo>
                  <a:lnTo>
                    <a:pt x="5765" y="4924"/>
                  </a:lnTo>
                  <a:lnTo>
                    <a:pt x="5916" y="4662"/>
                  </a:lnTo>
                  <a:lnTo>
                    <a:pt x="6054" y="4386"/>
                  </a:lnTo>
                  <a:lnTo>
                    <a:pt x="6165" y="4096"/>
                  </a:lnTo>
                  <a:lnTo>
                    <a:pt x="6234" y="3793"/>
                  </a:lnTo>
                  <a:lnTo>
                    <a:pt x="6289" y="3476"/>
                  </a:lnTo>
                  <a:lnTo>
                    <a:pt x="6303" y="3159"/>
                  </a:lnTo>
                  <a:lnTo>
                    <a:pt x="6289" y="2828"/>
                  </a:lnTo>
                  <a:lnTo>
                    <a:pt x="6234" y="2524"/>
                  </a:lnTo>
                  <a:lnTo>
                    <a:pt x="6165" y="2221"/>
                  </a:lnTo>
                  <a:lnTo>
                    <a:pt x="6054" y="1931"/>
                  </a:lnTo>
                  <a:lnTo>
                    <a:pt x="5916" y="1655"/>
                  </a:lnTo>
                  <a:lnTo>
                    <a:pt x="5765" y="1393"/>
                  </a:lnTo>
                  <a:lnTo>
                    <a:pt x="5585" y="1145"/>
                  </a:lnTo>
                  <a:lnTo>
                    <a:pt x="5379" y="924"/>
                  </a:lnTo>
                  <a:lnTo>
                    <a:pt x="5158" y="718"/>
                  </a:lnTo>
                  <a:lnTo>
                    <a:pt x="4910" y="538"/>
                  </a:lnTo>
                  <a:lnTo>
                    <a:pt x="4648" y="387"/>
                  </a:lnTo>
                  <a:lnTo>
                    <a:pt x="4372" y="249"/>
                  </a:lnTo>
                  <a:lnTo>
                    <a:pt x="4082" y="138"/>
                  </a:lnTo>
                  <a:lnTo>
                    <a:pt x="3779" y="69"/>
                  </a:lnTo>
                  <a:lnTo>
                    <a:pt x="3475" y="14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307350" y="3046775"/>
              <a:ext cx="157925" cy="157925"/>
            </a:xfrm>
            <a:custGeom>
              <a:rect b="b" l="l" r="r" t="t"/>
              <a:pathLst>
                <a:path extrusionOk="0" h="6317" w="6317">
                  <a:moveTo>
                    <a:pt x="3159" y="0"/>
                  </a:moveTo>
                  <a:lnTo>
                    <a:pt x="2828" y="14"/>
                  </a:lnTo>
                  <a:lnTo>
                    <a:pt x="2524" y="69"/>
                  </a:lnTo>
                  <a:lnTo>
                    <a:pt x="2221" y="138"/>
                  </a:lnTo>
                  <a:lnTo>
                    <a:pt x="1931" y="248"/>
                  </a:lnTo>
                  <a:lnTo>
                    <a:pt x="1655" y="386"/>
                  </a:lnTo>
                  <a:lnTo>
                    <a:pt x="1393" y="538"/>
                  </a:lnTo>
                  <a:lnTo>
                    <a:pt x="1145" y="717"/>
                  </a:lnTo>
                  <a:lnTo>
                    <a:pt x="924" y="924"/>
                  </a:lnTo>
                  <a:lnTo>
                    <a:pt x="718" y="1145"/>
                  </a:lnTo>
                  <a:lnTo>
                    <a:pt x="538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38" y="2221"/>
                  </a:lnTo>
                  <a:lnTo>
                    <a:pt x="69" y="2524"/>
                  </a:lnTo>
                  <a:lnTo>
                    <a:pt x="14" y="2827"/>
                  </a:lnTo>
                  <a:lnTo>
                    <a:pt x="0" y="3158"/>
                  </a:lnTo>
                  <a:lnTo>
                    <a:pt x="14" y="3476"/>
                  </a:lnTo>
                  <a:lnTo>
                    <a:pt x="69" y="3793"/>
                  </a:lnTo>
                  <a:lnTo>
                    <a:pt x="138" y="4096"/>
                  </a:lnTo>
                  <a:lnTo>
                    <a:pt x="249" y="4386"/>
                  </a:lnTo>
                  <a:lnTo>
                    <a:pt x="387" y="4662"/>
                  </a:lnTo>
                  <a:lnTo>
                    <a:pt x="538" y="4924"/>
                  </a:lnTo>
                  <a:lnTo>
                    <a:pt x="718" y="5158"/>
                  </a:lnTo>
                  <a:lnTo>
                    <a:pt x="924" y="5393"/>
                  </a:lnTo>
                  <a:lnTo>
                    <a:pt x="1145" y="5586"/>
                  </a:lnTo>
                  <a:lnTo>
                    <a:pt x="1393" y="5765"/>
                  </a:lnTo>
                  <a:lnTo>
                    <a:pt x="1655" y="5930"/>
                  </a:lnTo>
                  <a:lnTo>
                    <a:pt x="1931" y="6068"/>
                  </a:lnTo>
                  <a:lnTo>
                    <a:pt x="2221" y="6165"/>
                  </a:lnTo>
                  <a:lnTo>
                    <a:pt x="2524" y="6248"/>
                  </a:lnTo>
                  <a:lnTo>
                    <a:pt x="2828" y="6289"/>
                  </a:lnTo>
                  <a:lnTo>
                    <a:pt x="3159" y="6317"/>
                  </a:lnTo>
                  <a:lnTo>
                    <a:pt x="3476" y="6289"/>
                  </a:lnTo>
                  <a:lnTo>
                    <a:pt x="3793" y="6248"/>
                  </a:lnTo>
                  <a:lnTo>
                    <a:pt x="4096" y="6165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65"/>
                  </a:lnTo>
                  <a:lnTo>
                    <a:pt x="5158" y="5586"/>
                  </a:lnTo>
                  <a:lnTo>
                    <a:pt x="5393" y="5393"/>
                  </a:lnTo>
                  <a:lnTo>
                    <a:pt x="5586" y="5158"/>
                  </a:lnTo>
                  <a:lnTo>
                    <a:pt x="5765" y="4924"/>
                  </a:lnTo>
                  <a:lnTo>
                    <a:pt x="5931" y="4662"/>
                  </a:lnTo>
                  <a:lnTo>
                    <a:pt x="6068" y="4386"/>
                  </a:lnTo>
                  <a:lnTo>
                    <a:pt x="6165" y="4096"/>
                  </a:lnTo>
                  <a:lnTo>
                    <a:pt x="6248" y="3793"/>
                  </a:lnTo>
                  <a:lnTo>
                    <a:pt x="6289" y="3476"/>
                  </a:lnTo>
                  <a:lnTo>
                    <a:pt x="6317" y="3158"/>
                  </a:lnTo>
                  <a:lnTo>
                    <a:pt x="6289" y="2827"/>
                  </a:lnTo>
                  <a:lnTo>
                    <a:pt x="6248" y="2524"/>
                  </a:lnTo>
                  <a:lnTo>
                    <a:pt x="6165" y="2221"/>
                  </a:lnTo>
                  <a:lnTo>
                    <a:pt x="6068" y="1931"/>
                  </a:lnTo>
                  <a:lnTo>
                    <a:pt x="5931" y="1655"/>
                  </a:lnTo>
                  <a:lnTo>
                    <a:pt x="5765" y="1393"/>
                  </a:lnTo>
                  <a:lnTo>
                    <a:pt x="5586" y="1145"/>
                  </a:lnTo>
                  <a:lnTo>
                    <a:pt x="5393" y="924"/>
                  </a:lnTo>
                  <a:lnTo>
                    <a:pt x="5158" y="717"/>
                  </a:lnTo>
                  <a:lnTo>
                    <a:pt x="4924" y="538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6" y="138"/>
                  </a:lnTo>
                  <a:lnTo>
                    <a:pt x="3793" y="69"/>
                  </a:lnTo>
                  <a:lnTo>
                    <a:pt x="3476" y="14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386300" y="287542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73" y="0"/>
                  </a:moveTo>
                  <a:lnTo>
                    <a:pt x="1421" y="14"/>
                  </a:lnTo>
                  <a:lnTo>
                    <a:pt x="1256" y="28"/>
                  </a:lnTo>
                  <a:lnTo>
                    <a:pt x="1104" y="69"/>
                  </a:lnTo>
                  <a:lnTo>
                    <a:pt x="966" y="124"/>
                  </a:lnTo>
                  <a:lnTo>
                    <a:pt x="828" y="193"/>
                  </a:lnTo>
                  <a:lnTo>
                    <a:pt x="690" y="276"/>
                  </a:lnTo>
                  <a:lnTo>
                    <a:pt x="566" y="359"/>
                  </a:lnTo>
                  <a:lnTo>
                    <a:pt x="456" y="469"/>
                  </a:lnTo>
                  <a:lnTo>
                    <a:pt x="359" y="579"/>
                  </a:lnTo>
                  <a:lnTo>
                    <a:pt x="263" y="703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3"/>
                  </a:lnTo>
                  <a:lnTo>
                    <a:pt x="28" y="1255"/>
                  </a:lnTo>
                  <a:lnTo>
                    <a:pt x="1" y="1421"/>
                  </a:lnTo>
                  <a:lnTo>
                    <a:pt x="1" y="1586"/>
                  </a:lnTo>
                  <a:lnTo>
                    <a:pt x="1" y="1738"/>
                  </a:lnTo>
                  <a:lnTo>
                    <a:pt x="28" y="1903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69"/>
                  </a:lnTo>
                  <a:lnTo>
                    <a:pt x="359" y="2579"/>
                  </a:lnTo>
                  <a:lnTo>
                    <a:pt x="456" y="2689"/>
                  </a:lnTo>
                  <a:lnTo>
                    <a:pt x="566" y="2800"/>
                  </a:lnTo>
                  <a:lnTo>
                    <a:pt x="690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89"/>
                  </a:lnTo>
                  <a:lnTo>
                    <a:pt x="1256" y="3131"/>
                  </a:lnTo>
                  <a:lnTo>
                    <a:pt x="1421" y="3144"/>
                  </a:lnTo>
                  <a:lnTo>
                    <a:pt x="1573" y="3158"/>
                  </a:lnTo>
                  <a:lnTo>
                    <a:pt x="1738" y="3144"/>
                  </a:lnTo>
                  <a:lnTo>
                    <a:pt x="1890" y="3131"/>
                  </a:lnTo>
                  <a:lnTo>
                    <a:pt x="2042" y="3089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2"/>
                  </a:lnTo>
                  <a:lnTo>
                    <a:pt x="2579" y="2800"/>
                  </a:lnTo>
                  <a:lnTo>
                    <a:pt x="2690" y="2689"/>
                  </a:lnTo>
                  <a:lnTo>
                    <a:pt x="2800" y="2579"/>
                  </a:lnTo>
                  <a:lnTo>
                    <a:pt x="2883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17" y="1903"/>
                  </a:lnTo>
                  <a:lnTo>
                    <a:pt x="3145" y="1738"/>
                  </a:lnTo>
                  <a:lnTo>
                    <a:pt x="3159" y="1586"/>
                  </a:lnTo>
                  <a:lnTo>
                    <a:pt x="3145" y="1421"/>
                  </a:lnTo>
                  <a:lnTo>
                    <a:pt x="3117" y="1255"/>
                  </a:lnTo>
                  <a:lnTo>
                    <a:pt x="3090" y="1103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703"/>
                  </a:lnTo>
                  <a:lnTo>
                    <a:pt x="2800" y="579"/>
                  </a:lnTo>
                  <a:lnTo>
                    <a:pt x="2690" y="469"/>
                  </a:lnTo>
                  <a:lnTo>
                    <a:pt x="2579" y="359"/>
                  </a:lnTo>
                  <a:lnTo>
                    <a:pt x="2455" y="276"/>
                  </a:lnTo>
                  <a:lnTo>
                    <a:pt x="2331" y="193"/>
                  </a:lnTo>
                  <a:lnTo>
                    <a:pt x="2193" y="124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1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362500" y="2361025"/>
              <a:ext cx="226550" cy="230325"/>
            </a:xfrm>
            <a:custGeom>
              <a:rect b="b" l="l" r="r" t="t"/>
              <a:pathLst>
                <a:path extrusionOk="0" h="9213" w="9062">
                  <a:moveTo>
                    <a:pt x="1711" y="0"/>
                  </a:moveTo>
                  <a:lnTo>
                    <a:pt x="1518" y="193"/>
                  </a:lnTo>
                  <a:lnTo>
                    <a:pt x="1339" y="386"/>
                  </a:lnTo>
                  <a:lnTo>
                    <a:pt x="1159" y="593"/>
                  </a:lnTo>
                  <a:lnTo>
                    <a:pt x="994" y="800"/>
                  </a:lnTo>
                  <a:lnTo>
                    <a:pt x="842" y="1021"/>
                  </a:lnTo>
                  <a:lnTo>
                    <a:pt x="704" y="1255"/>
                  </a:lnTo>
                  <a:lnTo>
                    <a:pt x="580" y="1489"/>
                  </a:lnTo>
                  <a:lnTo>
                    <a:pt x="456" y="1738"/>
                  </a:lnTo>
                  <a:lnTo>
                    <a:pt x="360" y="1986"/>
                  </a:lnTo>
                  <a:lnTo>
                    <a:pt x="263" y="2248"/>
                  </a:lnTo>
                  <a:lnTo>
                    <a:pt x="180" y="2510"/>
                  </a:lnTo>
                  <a:lnTo>
                    <a:pt x="111" y="2786"/>
                  </a:lnTo>
                  <a:lnTo>
                    <a:pt x="70" y="3062"/>
                  </a:lnTo>
                  <a:lnTo>
                    <a:pt x="29" y="3337"/>
                  </a:lnTo>
                  <a:lnTo>
                    <a:pt x="1" y="3613"/>
                  </a:lnTo>
                  <a:lnTo>
                    <a:pt x="1" y="3903"/>
                  </a:lnTo>
                  <a:lnTo>
                    <a:pt x="1" y="4179"/>
                  </a:lnTo>
                  <a:lnTo>
                    <a:pt x="29" y="4454"/>
                  </a:lnTo>
                  <a:lnTo>
                    <a:pt x="56" y="4717"/>
                  </a:lnTo>
                  <a:lnTo>
                    <a:pt x="111" y="4979"/>
                  </a:lnTo>
                  <a:lnTo>
                    <a:pt x="166" y="5227"/>
                  </a:lnTo>
                  <a:lnTo>
                    <a:pt x="235" y="5489"/>
                  </a:lnTo>
                  <a:lnTo>
                    <a:pt x="318" y="5737"/>
                  </a:lnTo>
                  <a:lnTo>
                    <a:pt x="415" y="5971"/>
                  </a:lnTo>
                  <a:lnTo>
                    <a:pt x="525" y="6206"/>
                  </a:lnTo>
                  <a:lnTo>
                    <a:pt x="635" y="6440"/>
                  </a:lnTo>
                  <a:lnTo>
                    <a:pt x="773" y="6661"/>
                  </a:lnTo>
                  <a:lnTo>
                    <a:pt x="911" y="6882"/>
                  </a:lnTo>
                  <a:lnTo>
                    <a:pt x="1049" y="7089"/>
                  </a:lnTo>
                  <a:lnTo>
                    <a:pt x="1215" y="7282"/>
                  </a:lnTo>
                  <a:lnTo>
                    <a:pt x="1380" y="7475"/>
                  </a:lnTo>
                  <a:lnTo>
                    <a:pt x="1559" y="7668"/>
                  </a:lnTo>
                  <a:lnTo>
                    <a:pt x="1739" y="7833"/>
                  </a:lnTo>
                  <a:lnTo>
                    <a:pt x="1932" y="8013"/>
                  </a:lnTo>
                  <a:lnTo>
                    <a:pt x="2139" y="8164"/>
                  </a:lnTo>
                  <a:lnTo>
                    <a:pt x="2345" y="8316"/>
                  </a:lnTo>
                  <a:lnTo>
                    <a:pt x="2552" y="8454"/>
                  </a:lnTo>
                  <a:lnTo>
                    <a:pt x="2773" y="8578"/>
                  </a:lnTo>
                  <a:lnTo>
                    <a:pt x="3007" y="8688"/>
                  </a:lnTo>
                  <a:lnTo>
                    <a:pt x="3242" y="8799"/>
                  </a:lnTo>
                  <a:lnTo>
                    <a:pt x="3490" y="8895"/>
                  </a:lnTo>
                  <a:lnTo>
                    <a:pt x="3738" y="8978"/>
                  </a:lnTo>
                  <a:lnTo>
                    <a:pt x="3987" y="9047"/>
                  </a:lnTo>
                  <a:lnTo>
                    <a:pt x="4235" y="9116"/>
                  </a:lnTo>
                  <a:lnTo>
                    <a:pt x="4497" y="9157"/>
                  </a:lnTo>
                  <a:lnTo>
                    <a:pt x="4773" y="9199"/>
                  </a:lnTo>
                  <a:lnTo>
                    <a:pt x="5035" y="9212"/>
                  </a:lnTo>
                  <a:lnTo>
                    <a:pt x="5586" y="9212"/>
                  </a:lnTo>
                  <a:lnTo>
                    <a:pt x="5848" y="9199"/>
                  </a:lnTo>
                  <a:lnTo>
                    <a:pt x="6124" y="9157"/>
                  </a:lnTo>
                  <a:lnTo>
                    <a:pt x="6386" y="9116"/>
                  </a:lnTo>
                  <a:lnTo>
                    <a:pt x="6634" y="9047"/>
                  </a:lnTo>
                  <a:lnTo>
                    <a:pt x="6883" y="8978"/>
                  </a:lnTo>
                  <a:lnTo>
                    <a:pt x="7131" y="8895"/>
                  </a:lnTo>
                  <a:lnTo>
                    <a:pt x="7379" y="8799"/>
                  </a:lnTo>
                  <a:lnTo>
                    <a:pt x="7614" y="8702"/>
                  </a:lnTo>
                  <a:lnTo>
                    <a:pt x="7834" y="8578"/>
                  </a:lnTo>
                  <a:lnTo>
                    <a:pt x="8055" y="8454"/>
                  </a:lnTo>
                  <a:lnTo>
                    <a:pt x="8276" y="8316"/>
                  </a:lnTo>
                  <a:lnTo>
                    <a:pt x="8482" y="8164"/>
                  </a:lnTo>
                  <a:lnTo>
                    <a:pt x="8689" y="8013"/>
                  </a:lnTo>
                  <a:lnTo>
                    <a:pt x="8882" y="7847"/>
                  </a:lnTo>
                  <a:lnTo>
                    <a:pt x="9062" y="7668"/>
                  </a:lnTo>
                  <a:lnTo>
                    <a:pt x="9062" y="138"/>
                  </a:lnTo>
                  <a:lnTo>
                    <a:pt x="8910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318025" y="2639600"/>
              <a:ext cx="157950" cy="157925"/>
            </a:xfrm>
            <a:custGeom>
              <a:rect b="b" l="l" r="r" t="t"/>
              <a:pathLst>
                <a:path extrusionOk="0" h="6317" w="6318">
                  <a:moveTo>
                    <a:pt x="3159" y="0"/>
                  </a:moveTo>
                  <a:lnTo>
                    <a:pt x="2842" y="28"/>
                  </a:lnTo>
                  <a:lnTo>
                    <a:pt x="2525" y="69"/>
                  </a:lnTo>
                  <a:lnTo>
                    <a:pt x="2221" y="152"/>
                  </a:lnTo>
                  <a:lnTo>
                    <a:pt x="1932" y="248"/>
                  </a:lnTo>
                  <a:lnTo>
                    <a:pt x="1656" y="386"/>
                  </a:lnTo>
                  <a:lnTo>
                    <a:pt x="1394" y="552"/>
                  </a:lnTo>
                  <a:lnTo>
                    <a:pt x="1146" y="731"/>
                  </a:lnTo>
                  <a:lnTo>
                    <a:pt x="925" y="924"/>
                  </a:lnTo>
                  <a:lnTo>
                    <a:pt x="718" y="1159"/>
                  </a:lnTo>
                  <a:lnTo>
                    <a:pt x="539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39" y="2220"/>
                  </a:lnTo>
                  <a:lnTo>
                    <a:pt x="70" y="2524"/>
                  </a:lnTo>
                  <a:lnTo>
                    <a:pt x="15" y="2841"/>
                  </a:lnTo>
                  <a:lnTo>
                    <a:pt x="1" y="3158"/>
                  </a:lnTo>
                  <a:lnTo>
                    <a:pt x="15" y="3489"/>
                  </a:lnTo>
                  <a:lnTo>
                    <a:pt x="70" y="3793"/>
                  </a:lnTo>
                  <a:lnTo>
                    <a:pt x="139" y="4096"/>
                  </a:lnTo>
                  <a:lnTo>
                    <a:pt x="249" y="4386"/>
                  </a:lnTo>
                  <a:lnTo>
                    <a:pt x="387" y="4661"/>
                  </a:lnTo>
                  <a:lnTo>
                    <a:pt x="539" y="4923"/>
                  </a:lnTo>
                  <a:lnTo>
                    <a:pt x="718" y="5172"/>
                  </a:lnTo>
                  <a:lnTo>
                    <a:pt x="925" y="5392"/>
                  </a:lnTo>
                  <a:lnTo>
                    <a:pt x="1146" y="5599"/>
                  </a:lnTo>
                  <a:lnTo>
                    <a:pt x="1394" y="5779"/>
                  </a:lnTo>
                  <a:lnTo>
                    <a:pt x="1656" y="5930"/>
                  </a:lnTo>
                  <a:lnTo>
                    <a:pt x="1932" y="6068"/>
                  </a:lnTo>
                  <a:lnTo>
                    <a:pt x="2221" y="6178"/>
                  </a:lnTo>
                  <a:lnTo>
                    <a:pt x="2525" y="6247"/>
                  </a:lnTo>
                  <a:lnTo>
                    <a:pt x="2842" y="6303"/>
                  </a:lnTo>
                  <a:lnTo>
                    <a:pt x="3159" y="6316"/>
                  </a:lnTo>
                  <a:lnTo>
                    <a:pt x="3476" y="6303"/>
                  </a:lnTo>
                  <a:lnTo>
                    <a:pt x="3793" y="6247"/>
                  </a:lnTo>
                  <a:lnTo>
                    <a:pt x="4097" y="6178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79"/>
                  </a:lnTo>
                  <a:lnTo>
                    <a:pt x="5159" y="5599"/>
                  </a:lnTo>
                  <a:lnTo>
                    <a:pt x="5393" y="5392"/>
                  </a:lnTo>
                  <a:lnTo>
                    <a:pt x="5586" y="5172"/>
                  </a:lnTo>
                  <a:lnTo>
                    <a:pt x="5779" y="4923"/>
                  </a:lnTo>
                  <a:lnTo>
                    <a:pt x="5931" y="4661"/>
                  </a:lnTo>
                  <a:lnTo>
                    <a:pt x="6069" y="4386"/>
                  </a:lnTo>
                  <a:lnTo>
                    <a:pt x="6166" y="4096"/>
                  </a:lnTo>
                  <a:lnTo>
                    <a:pt x="6248" y="3793"/>
                  </a:lnTo>
                  <a:lnTo>
                    <a:pt x="6290" y="3489"/>
                  </a:lnTo>
                  <a:lnTo>
                    <a:pt x="6317" y="3158"/>
                  </a:lnTo>
                  <a:lnTo>
                    <a:pt x="6290" y="2841"/>
                  </a:lnTo>
                  <a:lnTo>
                    <a:pt x="6248" y="2524"/>
                  </a:lnTo>
                  <a:lnTo>
                    <a:pt x="6166" y="2220"/>
                  </a:lnTo>
                  <a:lnTo>
                    <a:pt x="6069" y="1931"/>
                  </a:lnTo>
                  <a:lnTo>
                    <a:pt x="5931" y="1655"/>
                  </a:lnTo>
                  <a:lnTo>
                    <a:pt x="5779" y="1393"/>
                  </a:lnTo>
                  <a:lnTo>
                    <a:pt x="5586" y="1159"/>
                  </a:lnTo>
                  <a:lnTo>
                    <a:pt x="5393" y="924"/>
                  </a:lnTo>
                  <a:lnTo>
                    <a:pt x="5159" y="731"/>
                  </a:lnTo>
                  <a:lnTo>
                    <a:pt x="4924" y="552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7" y="152"/>
                  </a:lnTo>
                  <a:lnTo>
                    <a:pt x="3793" y="69"/>
                  </a:lnTo>
                  <a:lnTo>
                    <a:pt x="3476" y="28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161850" y="300747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21" y="0"/>
                  </a:moveTo>
                  <a:lnTo>
                    <a:pt x="1256" y="28"/>
                  </a:lnTo>
                  <a:lnTo>
                    <a:pt x="1104" y="69"/>
                  </a:lnTo>
                  <a:lnTo>
                    <a:pt x="966" y="124"/>
                  </a:lnTo>
                  <a:lnTo>
                    <a:pt x="828" y="179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6" y="455"/>
                  </a:lnTo>
                  <a:lnTo>
                    <a:pt x="359" y="566"/>
                  </a:lnTo>
                  <a:lnTo>
                    <a:pt x="263" y="690"/>
                  </a:lnTo>
                  <a:lnTo>
                    <a:pt x="194" y="828"/>
                  </a:lnTo>
                  <a:lnTo>
                    <a:pt x="125" y="965"/>
                  </a:lnTo>
                  <a:lnTo>
                    <a:pt x="70" y="1103"/>
                  </a:lnTo>
                  <a:lnTo>
                    <a:pt x="28" y="1255"/>
                  </a:lnTo>
                  <a:lnTo>
                    <a:pt x="1" y="1407"/>
                  </a:lnTo>
                  <a:lnTo>
                    <a:pt x="1" y="1572"/>
                  </a:lnTo>
                  <a:lnTo>
                    <a:pt x="1" y="1738"/>
                  </a:lnTo>
                  <a:lnTo>
                    <a:pt x="28" y="1889"/>
                  </a:lnTo>
                  <a:lnTo>
                    <a:pt x="70" y="2041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55"/>
                  </a:lnTo>
                  <a:lnTo>
                    <a:pt x="359" y="2579"/>
                  </a:lnTo>
                  <a:lnTo>
                    <a:pt x="456" y="2689"/>
                  </a:lnTo>
                  <a:lnTo>
                    <a:pt x="566" y="2786"/>
                  </a:lnTo>
                  <a:lnTo>
                    <a:pt x="690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75"/>
                  </a:lnTo>
                  <a:lnTo>
                    <a:pt x="1256" y="3117"/>
                  </a:lnTo>
                  <a:lnTo>
                    <a:pt x="1421" y="3144"/>
                  </a:lnTo>
                  <a:lnTo>
                    <a:pt x="1573" y="3158"/>
                  </a:lnTo>
                  <a:lnTo>
                    <a:pt x="1738" y="3144"/>
                  </a:lnTo>
                  <a:lnTo>
                    <a:pt x="1890" y="3117"/>
                  </a:lnTo>
                  <a:lnTo>
                    <a:pt x="2042" y="3075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2"/>
                  </a:lnTo>
                  <a:lnTo>
                    <a:pt x="2580" y="2786"/>
                  </a:lnTo>
                  <a:lnTo>
                    <a:pt x="2690" y="2689"/>
                  </a:lnTo>
                  <a:lnTo>
                    <a:pt x="2800" y="2579"/>
                  </a:lnTo>
                  <a:lnTo>
                    <a:pt x="2883" y="2455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41"/>
                  </a:lnTo>
                  <a:lnTo>
                    <a:pt x="3117" y="1889"/>
                  </a:lnTo>
                  <a:lnTo>
                    <a:pt x="3145" y="1738"/>
                  </a:lnTo>
                  <a:lnTo>
                    <a:pt x="3159" y="1572"/>
                  </a:lnTo>
                  <a:lnTo>
                    <a:pt x="3145" y="1407"/>
                  </a:lnTo>
                  <a:lnTo>
                    <a:pt x="3117" y="1255"/>
                  </a:lnTo>
                  <a:lnTo>
                    <a:pt x="3090" y="1103"/>
                  </a:lnTo>
                  <a:lnTo>
                    <a:pt x="3035" y="965"/>
                  </a:lnTo>
                  <a:lnTo>
                    <a:pt x="2966" y="828"/>
                  </a:lnTo>
                  <a:lnTo>
                    <a:pt x="2883" y="690"/>
                  </a:lnTo>
                  <a:lnTo>
                    <a:pt x="2800" y="566"/>
                  </a:lnTo>
                  <a:lnTo>
                    <a:pt x="2690" y="455"/>
                  </a:lnTo>
                  <a:lnTo>
                    <a:pt x="2580" y="359"/>
                  </a:lnTo>
                  <a:lnTo>
                    <a:pt x="2455" y="262"/>
                  </a:lnTo>
                  <a:lnTo>
                    <a:pt x="2331" y="179"/>
                  </a:lnTo>
                  <a:lnTo>
                    <a:pt x="2193" y="124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024975" y="2628550"/>
              <a:ext cx="265850" cy="265500"/>
            </a:xfrm>
            <a:custGeom>
              <a:rect b="b" l="l" r="r" t="t"/>
              <a:pathLst>
                <a:path extrusionOk="0" h="10620" w="10634">
                  <a:moveTo>
                    <a:pt x="5048" y="1"/>
                  </a:moveTo>
                  <a:lnTo>
                    <a:pt x="4772" y="28"/>
                  </a:lnTo>
                  <a:lnTo>
                    <a:pt x="4510" y="56"/>
                  </a:lnTo>
                  <a:lnTo>
                    <a:pt x="4248" y="111"/>
                  </a:lnTo>
                  <a:lnTo>
                    <a:pt x="3986" y="166"/>
                  </a:lnTo>
                  <a:lnTo>
                    <a:pt x="3738" y="235"/>
                  </a:lnTo>
                  <a:lnTo>
                    <a:pt x="3490" y="318"/>
                  </a:lnTo>
                  <a:lnTo>
                    <a:pt x="3241" y="415"/>
                  </a:lnTo>
                  <a:lnTo>
                    <a:pt x="3007" y="525"/>
                  </a:lnTo>
                  <a:lnTo>
                    <a:pt x="2786" y="635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49"/>
                  </a:lnTo>
                  <a:lnTo>
                    <a:pt x="1931" y="1214"/>
                  </a:lnTo>
                  <a:lnTo>
                    <a:pt x="1738" y="1380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4" y="1932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52"/>
                  </a:lnTo>
                  <a:lnTo>
                    <a:pt x="649" y="2773"/>
                  </a:lnTo>
                  <a:lnTo>
                    <a:pt x="525" y="3007"/>
                  </a:lnTo>
                  <a:lnTo>
                    <a:pt x="414" y="3242"/>
                  </a:lnTo>
                  <a:lnTo>
                    <a:pt x="332" y="3490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35"/>
                  </a:lnTo>
                  <a:lnTo>
                    <a:pt x="70" y="4497"/>
                  </a:lnTo>
                  <a:lnTo>
                    <a:pt x="28" y="4772"/>
                  </a:lnTo>
                  <a:lnTo>
                    <a:pt x="14" y="5035"/>
                  </a:lnTo>
                  <a:lnTo>
                    <a:pt x="1" y="5310"/>
                  </a:lnTo>
                  <a:lnTo>
                    <a:pt x="14" y="5586"/>
                  </a:lnTo>
                  <a:lnTo>
                    <a:pt x="28" y="5862"/>
                  </a:lnTo>
                  <a:lnTo>
                    <a:pt x="70" y="6124"/>
                  </a:lnTo>
                  <a:lnTo>
                    <a:pt x="111" y="6386"/>
                  </a:lnTo>
                  <a:lnTo>
                    <a:pt x="166" y="6634"/>
                  </a:lnTo>
                  <a:lnTo>
                    <a:pt x="235" y="6896"/>
                  </a:lnTo>
                  <a:lnTo>
                    <a:pt x="332" y="7145"/>
                  </a:lnTo>
                  <a:lnTo>
                    <a:pt x="414" y="7379"/>
                  </a:lnTo>
                  <a:lnTo>
                    <a:pt x="525" y="7613"/>
                  </a:lnTo>
                  <a:lnTo>
                    <a:pt x="649" y="7848"/>
                  </a:lnTo>
                  <a:lnTo>
                    <a:pt x="773" y="8069"/>
                  </a:lnTo>
                  <a:lnTo>
                    <a:pt x="911" y="8289"/>
                  </a:lnTo>
                  <a:lnTo>
                    <a:pt x="1062" y="8496"/>
                  </a:lnTo>
                  <a:lnTo>
                    <a:pt x="1214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38" y="9241"/>
                  </a:lnTo>
                  <a:lnTo>
                    <a:pt x="1931" y="9406"/>
                  </a:lnTo>
                  <a:lnTo>
                    <a:pt x="2138" y="9572"/>
                  </a:lnTo>
                  <a:lnTo>
                    <a:pt x="2345" y="9723"/>
                  </a:lnTo>
                  <a:lnTo>
                    <a:pt x="2566" y="9861"/>
                  </a:lnTo>
                  <a:lnTo>
                    <a:pt x="2786" y="9985"/>
                  </a:lnTo>
                  <a:lnTo>
                    <a:pt x="3007" y="10096"/>
                  </a:lnTo>
                  <a:lnTo>
                    <a:pt x="3241" y="10206"/>
                  </a:lnTo>
                  <a:lnTo>
                    <a:pt x="3490" y="10303"/>
                  </a:lnTo>
                  <a:lnTo>
                    <a:pt x="3738" y="10385"/>
                  </a:lnTo>
                  <a:lnTo>
                    <a:pt x="3986" y="10454"/>
                  </a:lnTo>
                  <a:lnTo>
                    <a:pt x="4248" y="10523"/>
                  </a:lnTo>
                  <a:lnTo>
                    <a:pt x="4510" y="10565"/>
                  </a:lnTo>
                  <a:lnTo>
                    <a:pt x="4772" y="10592"/>
                  </a:lnTo>
                  <a:lnTo>
                    <a:pt x="5048" y="10620"/>
                  </a:lnTo>
                  <a:lnTo>
                    <a:pt x="5586" y="10620"/>
                  </a:lnTo>
                  <a:lnTo>
                    <a:pt x="5862" y="10592"/>
                  </a:lnTo>
                  <a:lnTo>
                    <a:pt x="6124" y="10565"/>
                  </a:lnTo>
                  <a:lnTo>
                    <a:pt x="6386" y="10523"/>
                  </a:lnTo>
                  <a:lnTo>
                    <a:pt x="6648" y="10454"/>
                  </a:lnTo>
                  <a:lnTo>
                    <a:pt x="6896" y="10385"/>
                  </a:lnTo>
                  <a:lnTo>
                    <a:pt x="7144" y="10303"/>
                  </a:lnTo>
                  <a:lnTo>
                    <a:pt x="7379" y="10206"/>
                  </a:lnTo>
                  <a:lnTo>
                    <a:pt x="7613" y="10096"/>
                  </a:lnTo>
                  <a:lnTo>
                    <a:pt x="7848" y="9985"/>
                  </a:lnTo>
                  <a:lnTo>
                    <a:pt x="8068" y="9861"/>
                  </a:lnTo>
                  <a:lnTo>
                    <a:pt x="8289" y="9723"/>
                  </a:lnTo>
                  <a:lnTo>
                    <a:pt x="8496" y="9572"/>
                  </a:lnTo>
                  <a:lnTo>
                    <a:pt x="8703" y="9406"/>
                  </a:lnTo>
                  <a:lnTo>
                    <a:pt x="8882" y="9241"/>
                  </a:lnTo>
                  <a:lnTo>
                    <a:pt x="9075" y="9075"/>
                  </a:lnTo>
                  <a:lnTo>
                    <a:pt x="9254" y="8882"/>
                  </a:lnTo>
                  <a:lnTo>
                    <a:pt x="9420" y="8689"/>
                  </a:lnTo>
                  <a:lnTo>
                    <a:pt x="9572" y="8496"/>
                  </a:lnTo>
                  <a:lnTo>
                    <a:pt x="9723" y="8289"/>
                  </a:lnTo>
                  <a:lnTo>
                    <a:pt x="9861" y="8069"/>
                  </a:lnTo>
                  <a:lnTo>
                    <a:pt x="9985" y="7848"/>
                  </a:lnTo>
                  <a:lnTo>
                    <a:pt x="10109" y="7613"/>
                  </a:lnTo>
                  <a:lnTo>
                    <a:pt x="10206" y="7379"/>
                  </a:lnTo>
                  <a:lnTo>
                    <a:pt x="10302" y="7145"/>
                  </a:lnTo>
                  <a:lnTo>
                    <a:pt x="10385" y="6896"/>
                  </a:lnTo>
                  <a:lnTo>
                    <a:pt x="10468" y="6634"/>
                  </a:lnTo>
                  <a:lnTo>
                    <a:pt x="10523" y="6386"/>
                  </a:lnTo>
                  <a:lnTo>
                    <a:pt x="10564" y="6124"/>
                  </a:lnTo>
                  <a:lnTo>
                    <a:pt x="10606" y="5862"/>
                  </a:lnTo>
                  <a:lnTo>
                    <a:pt x="10620" y="5586"/>
                  </a:lnTo>
                  <a:lnTo>
                    <a:pt x="10633" y="5310"/>
                  </a:lnTo>
                  <a:lnTo>
                    <a:pt x="10620" y="5035"/>
                  </a:lnTo>
                  <a:lnTo>
                    <a:pt x="10606" y="4772"/>
                  </a:lnTo>
                  <a:lnTo>
                    <a:pt x="10564" y="4497"/>
                  </a:lnTo>
                  <a:lnTo>
                    <a:pt x="10523" y="4235"/>
                  </a:lnTo>
                  <a:lnTo>
                    <a:pt x="10468" y="3986"/>
                  </a:lnTo>
                  <a:lnTo>
                    <a:pt x="10385" y="3738"/>
                  </a:lnTo>
                  <a:lnTo>
                    <a:pt x="10302" y="3490"/>
                  </a:lnTo>
                  <a:lnTo>
                    <a:pt x="10206" y="3242"/>
                  </a:lnTo>
                  <a:lnTo>
                    <a:pt x="10109" y="3007"/>
                  </a:lnTo>
                  <a:lnTo>
                    <a:pt x="9985" y="2773"/>
                  </a:lnTo>
                  <a:lnTo>
                    <a:pt x="9861" y="2552"/>
                  </a:lnTo>
                  <a:lnTo>
                    <a:pt x="9723" y="2345"/>
                  </a:lnTo>
                  <a:lnTo>
                    <a:pt x="9572" y="2138"/>
                  </a:lnTo>
                  <a:lnTo>
                    <a:pt x="9420" y="1932"/>
                  </a:lnTo>
                  <a:lnTo>
                    <a:pt x="9254" y="1738"/>
                  </a:lnTo>
                  <a:lnTo>
                    <a:pt x="9075" y="1559"/>
                  </a:lnTo>
                  <a:lnTo>
                    <a:pt x="8882" y="1380"/>
                  </a:lnTo>
                  <a:lnTo>
                    <a:pt x="8703" y="1214"/>
                  </a:lnTo>
                  <a:lnTo>
                    <a:pt x="8496" y="1049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35"/>
                  </a:lnTo>
                  <a:lnTo>
                    <a:pt x="7613" y="525"/>
                  </a:lnTo>
                  <a:lnTo>
                    <a:pt x="7379" y="415"/>
                  </a:lnTo>
                  <a:lnTo>
                    <a:pt x="7144" y="318"/>
                  </a:lnTo>
                  <a:lnTo>
                    <a:pt x="6896" y="235"/>
                  </a:lnTo>
                  <a:lnTo>
                    <a:pt x="6648" y="166"/>
                  </a:lnTo>
                  <a:lnTo>
                    <a:pt x="6386" y="111"/>
                  </a:lnTo>
                  <a:lnTo>
                    <a:pt x="6124" y="56"/>
                  </a:lnTo>
                  <a:lnTo>
                    <a:pt x="5862" y="28"/>
                  </a:lnTo>
                  <a:lnTo>
                    <a:pt x="5586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202675" y="2649250"/>
              <a:ext cx="265525" cy="265850"/>
            </a:xfrm>
            <a:custGeom>
              <a:rect b="b" l="l" r="r" t="t"/>
              <a:pathLst>
                <a:path extrusionOk="0" h="10634" w="10621">
                  <a:moveTo>
                    <a:pt x="5035" y="0"/>
                  </a:moveTo>
                  <a:lnTo>
                    <a:pt x="4773" y="28"/>
                  </a:lnTo>
                  <a:lnTo>
                    <a:pt x="4497" y="55"/>
                  </a:lnTo>
                  <a:lnTo>
                    <a:pt x="4235" y="111"/>
                  </a:lnTo>
                  <a:lnTo>
                    <a:pt x="3987" y="166"/>
                  </a:lnTo>
                  <a:lnTo>
                    <a:pt x="3738" y="235"/>
                  </a:lnTo>
                  <a:lnTo>
                    <a:pt x="3490" y="317"/>
                  </a:lnTo>
                  <a:lnTo>
                    <a:pt x="3242" y="414"/>
                  </a:lnTo>
                  <a:lnTo>
                    <a:pt x="3007" y="524"/>
                  </a:lnTo>
                  <a:lnTo>
                    <a:pt x="2773" y="635"/>
                  </a:lnTo>
                  <a:lnTo>
                    <a:pt x="2552" y="773"/>
                  </a:lnTo>
                  <a:lnTo>
                    <a:pt x="2345" y="910"/>
                  </a:lnTo>
                  <a:lnTo>
                    <a:pt x="2139" y="1048"/>
                  </a:lnTo>
                  <a:lnTo>
                    <a:pt x="1932" y="1214"/>
                  </a:lnTo>
                  <a:lnTo>
                    <a:pt x="1739" y="1379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5" y="1931"/>
                  </a:lnTo>
                  <a:lnTo>
                    <a:pt x="1049" y="2138"/>
                  </a:lnTo>
                  <a:lnTo>
                    <a:pt x="911" y="2345"/>
                  </a:lnTo>
                  <a:lnTo>
                    <a:pt x="773" y="2552"/>
                  </a:lnTo>
                  <a:lnTo>
                    <a:pt x="635" y="2786"/>
                  </a:lnTo>
                  <a:lnTo>
                    <a:pt x="525" y="3007"/>
                  </a:lnTo>
                  <a:lnTo>
                    <a:pt x="415" y="3241"/>
                  </a:lnTo>
                  <a:lnTo>
                    <a:pt x="318" y="3489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56" y="4510"/>
                  </a:lnTo>
                  <a:lnTo>
                    <a:pt x="29" y="4772"/>
                  </a:lnTo>
                  <a:lnTo>
                    <a:pt x="1" y="5034"/>
                  </a:lnTo>
                  <a:lnTo>
                    <a:pt x="1" y="5310"/>
                  </a:lnTo>
                  <a:lnTo>
                    <a:pt x="1" y="5586"/>
                  </a:lnTo>
                  <a:lnTo>
                    <a:pt x="29" y="5861"/>
                  </a:lnTo>
                  <a:lnTo>
                    <a:pt x="56" y="6123"/>
                  </a:lnTo>
                  <a:lnTo>
                    <a:pt x="111" y="6385"/>
                  </a:lnTo>
                  <a:lnTo>
                    <a:pt x="166" y="6634"/>
                  </a:lnTo>
                  <a:lnTo>
                    <a:pt x="235" y="6896"/>
                  </a:lnTo>
                  <a:lnTo>
                    <a:pt x="318" y="7144"/>
                  </a:lnTo>
                  <a:lnTo>
                    <a:pt x="415" y="7378"/>
                  </a:lnTo>
                  <a:lnTo>
                    <a:pt x="525" y="7613"/>
                  </a:lnTo>
                  <a:lnTo>
                    <a:pt x="635" y="7847"/>
                  </a:lnTo>
                  <a:lnTo>
                    <a:pt x="773" y="8068"/>
                  </a:lnTo>
                  <a:lnTo>
                    <a:pt x="911" y="8289"/>
                  </a:lnTo>
                  <a:lnTo>
                    <a:pt x="1049" y="8495"/>
                  </a:lnTo>
                  <a:lnTo>
                    <a:pt x="1215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39" y="9240"/>
                  </a:lnTo>
                  <a:lnTo>
                    <a:pt x="1932" y="9419"/>
                  </a:lnTo>
                  <a:lnTo>
                    <a:pt x="2139" y="9571"/>
                  </a:lnTo>
                  <a:lnTo>
                    <a:pt x="2345" y="9723"/>
                  </a:lnTo>
                  <a:lnTo>
                    <a:pt x="2552" y="9861"/>
                  </a:lnTo>
                  <a:lnTo>
                    <a:pt x="2773" y="9985"/>
                  </a:lnTo>
                  <a:lnTo>
                    <a:pt x="3007" y="10109"/>
                  </a:lnTo>
                  <a:lnTo>
                    <a:pt x="3242" y="10206"/>
                  </a:lnTo>
                  <a:lnTo>
                    <a:pt x="3490" y="10302"/>
                  </a:lnTo>
                  <a:lnTo>
                    <a:pt x="3738" y="10385"/>
                  </a:lnTo>
                  <a:lnTo>
                    <a:pt x="3987" y="10454"/>
                  </a:lnTo>
                  <a:lnTo>
                    <a:pt x="4235" y="10523"/>
                  </a:lnTo>
                  <a:lnTo>
                    <a:pt x="4497" y="10564"/>
                  </a:lnTo>
                  <a:lnTo>
                    <a:pt x="4773" y="10606"/>
                  </a:lnTo>
                  <a:lnTo>
                    <a:pt x="5035" y="10619"/>
                  </a:lnTo>
                  <a:lnTo>
                    <a:pt x="5311" y="10633"/>
                  </a:lnTo>
                  <a:lnTo>
                    <a:pt x="5586" y="10619"/>
                  </a:lnTo>
                  <a:lnTo>
                    <a:pt x="5862" y="10606"/>
                  </a:lnTo>
                  <a:lnTo>
                    <a:pt x="6124" y="10564"/>
                  </a:lnTo>
                  <a:lnTo>
                    <a:pt x="6386" y="10523"/>
                  </a:lnTo>
                  <a:lnTo>
                    <a:pt x="6634" y="10454"/>
                  </a:lnTo>
                  <a:lnTo>
                    <a:pt x="6896" y="10385"/>
                  </a:lnTo>
                  <a:lnTo>
                    <a:pt x="7145" y="10302"/>
                  </a:lnTo>
                  <a:lnTo>
                    <a:pt x="7379" y="10206"/>
                  </a:lnTo>
                  <a:lnTo>
                    <a:pt x="7614" y="10109"/>
                  </a:lnTo>
                  <a:lnTo>
                    <a:pt x="7848" y="9985"/>
                  </a:lnTo>
                  <a:lnTo>
                    <a:pt x="8069" y="9861"/>
                  </a:lnTo>
                  <a:lnTo>
                    <a:pt x="8289" y="9723"/>
                  </a:lnTo>
                  <a:lnTo>
                    <a:pt x="8496" y="9571"/>
                  </a:lnTo>
                  <a:lnTo>
                    <a:pt x="8689" y="9419"/>
                  </a:lnTo>
                  <a:lnTo>
                    <a:pt x="8882" y="9240"/>
                  </a:lnTo>
                  <a:lnTo>
                    <a:pt x="9075" y="9075"/>
                  </a:lnTo>
                  <a:lnTo>
                    <a:pt x="9241" y="8882"/>
                  </a:lnTo>
                  <a:lnTo>
                    <a:pt x="9406" y="8689"/>
                  </a:lnTo>
                  <a:lnTo>
                    <a:pt x="9572" y="8495"/>
                  </a:lnTo>
                  <a:lnTo>
                    <a:pt x="9724" y="8289"/>
                  </a:lnTo>
                  <a:lnTo>
                    <a:pt x="9862" y="8068"/>
                  </a:lnTo>
                  <a:lnTo>
                    <a:pt x="9986" y="7847"/>
                  </a:lnTo>
                  <a:lnTo>
                    <a:pt x="10096" y="7613"/>
                  </a:lnTo>
                  <a:lnTo>
                    <a:pt x="10206" y="7378"/>
                  </a:lnTo>
                  <a:lnTo>
                    <a:pt x="10303" y="7144"/>
                  </a:lnTo>
                  <a:lnTo>
                    <a:pt x="10386" y="6896"/>
                  </a:lnTo>
                  <a:lnTo>
                    <a:pt x="10455" y="6634"/>
                  </a:lnTo>
                  <a:lnTo>
                    <a:pt x="10524" y="6385"/>
                  </a:lnTo>
                  <a:lnTo>
                    <a:pt x="10565" y="6123"/>
                  </a:lnTo>
                  <a:lnTo>
                    <a:pt x="10592" y="5861"/>
                  </a:lnTo>
                  <a:lnTo>
                    <a:pt x="10620" y="5586"/>
                  </a:lnTo>
                  <a:lnTo>
                    <a:pt x="10620" y="5310"/>
                  </a:lnTo>
                  <a:lnTo>
                    <a:pt x="10620" y="5034"/>
                  </a:lnTo>
                  <a:lnTo>
                    <a:pt x="10592" y="4772"/>
                  </a:lnTo>
                  <a:lnTo>
                    <a:pt x="10565" y="4510"/>
                  </a:lnTo>
                  <a:lnTo>
                    <a:pt x="10524" y="4248"/>
                  </a:lnTo>
                  <a:lnTo>
                    <a:pt x="10455" y="3986"/>
                  </a:lnTo>
                  <a:lnTo>
                    <a:pt x="10386" y="3738"/>
                  </a:lnTo>
                  <a:lnTo>
                    <a:pt x="10303" y="3489"/>
                  </a:lnTo>
                  <a:lnTo>
                    <a:pt x="10206" y="3241"/>
                  </a:lnTo>
                  <a:lnTo>
                    <a:pt x="10096" y="3007"/>
                  </a:lnTo>
                  <a:lnTo>
                    <a:pt x="9986" y="2786"/>
                  </a:lnTo>
                  <a:lnTo>
                    <a:pt x="9862" y="2552"/>
                  </a:lnTo>
                  <a:lnTo>
                    <a:pt x="9724" y="2345"/>
                  </a:lnTo>
                  <a:lnTo>
                    <a:pt x="9572" y="2138"/>
                  </a:lnTo>
                  <a:lnTo>
                    <a:pt x="9406" y="1931"/>
                  </a:lnTo>
                  <a:lnTo>
                    <a:pt x="9241" y="1738"/>
                  </a:lnTo>
                  <a:lnTo>
                    <a:pt x="9075" y="1559"/>
                  </a:lnTo>
                  <a:lnTo>
                    <a:pt x="8882" y="1379"/>
                  </a:lnTo>
                  <a:lnTo>
                    <a:pt x="8689" y="1214"/>
                  </a:lnTo>
                  <a:lnTo>
                    <a:pt x="8496" y="1048"/>
                  </a:lnTo>
                  <a:lnTo>
                    <a:pt x="8289" y="910"/>
                  </a:lnTo>
                  <a:lnTo>
                    <a:pt x="8069" y="773"/>
                  </a:lnTo>
                  <a:lnTo>
                    <a:pt x="7848" y="635"/>
                  </a:lnTo>
                  <a:lnTo>
                    <a:pt x="7614" y="524"/>
                  </a:lnTo>
                  <a:lnTo>
                    <a:pt x="7379" y="414"/>
                  </a:lnTo>
                  <a:lnTo>
                    <a:pt x="7145" y="317"/>
                  </a:lnTo>
                  <a:lnTo>
                    <a:pt x="6896" y="235"/>
                  </a:lnTo>
                  <a:lnTo>
                    <a:pt x="6634" y="166"/>
                  </a:lnTo>
                  <a:lnTo>
                    <a:pt x="6386" y="111"/>
                  </a:lnTo>
                  <a:lnTo>
                    <a:pt x="6124" y="55"/>
                  </a:lnTo>
                  <a:lnTo>
                    <a:pt x="5862" y="28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068225" y="268027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07" y="0"/>
                  </a:moveTo>
                  <a:lnTo>
                    <a:pt x="1255" y="28"/>
                  </a:lnTo>
                  <a:lnTo>
                    <a:pt x="1104" y="69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6" y="456"/>
                  </a:lnTo>
                  <a:lnTo>
                    <a:pt x="359" y="580"/>
                  </a:lnTo>
                  <a:lnTo>
                    <a:pt x="263" y="690"/>
                  </a:lnTo>
                  <a:lnTo>
                    <a:pt x="180" y="828"/>
                  </a:lnTo>
                  <a:lnTo>
                    <a:pt x="125" y="966"/>
                  </a:lnTo>
                  <a:lnTo>
                    <a:pt x="69" y="1104"/>
                  </a:lnTo>
                  <a:lnTo>
                    <a:pt x="28" y="1255"/>
                  </a:lnTo>
                  <a:lnTo>
                    <a:pt x="0" y="1421"/>
                  </a:lnTo>
                  <a:lnTo>
                    <a:pt x="0" y="1573"/>
                  </a:lnTo>
                  <a:lnTo>
                    <a:pt x="0" y="1738"/>
                  </a:lnTo>
                  <a:lnTo>
                    <a:pt x="28" y="1890"/>
                  </a:lnTo>
                  <a:lnTo>
                    <a:pt x="69" y="2042"/>
                  </a:lnTo>
                  <a:lnTo>
                    <a:pt x="125" y="2193"/>
                  </a:lnTo>
                  <a:lnTo>
                    <a:pt x="180" y="2331"/>
                  </a:lnTo>
                  <a:lnTo>
                    <a:pt x="263" y="2455"/>
                  </a:lnTo>
                  <a:lnTo>
                    <a:pt x="359" y="2579"/>
                  </a:lnTo>
                  <a:lnTo>
                    <a:pt x="456" y="2690"/>
                  </a:lnTo>
                  <a:lnTo>
                    <a:pt x="566" y="2800"/>
                  </a:lnTo>
                  <a:lnTo>
                    <a:pt x="690" y="2883"/>
                  </a:lnTo>
                  <a:lnTo>
                    <a:pt x="828" y="2966"/>
                  </a:lnTo>
                  <a:lnTo>
                    <a:pt x="966" y="3034"/>
                  </a:lnTo>
                  <a:lnTo>
                    <a:pt x="1104" y="3090"/>
                  </a:lnTo>
                  <a:lnTo>
                    <a:pt x="1255" y="3117"/>
                  </a:lnTo>
                  <a:lnTo>
                    <a:pt x="1407" y="3145"/>
                  </a:lnTo>
                  <a:lnTo>
                    <a:pt x="1573" y="3159"/>
                  </a:lnTo>
                  <a:lnTo>
                    <a:pt x="1738" y="3145"/>
                  </a:lnTo>
                  <a:lnTo>
                    <a:pt x="1890" y="3117"/>
                  </a:lnTo>
                  <a:lnTo>
                    <a:pt x="2042" y="3090"/>
                  </a:lnTo>
                  <a:lnTo>
                    <a:pt x="2193" y="3034"/>
                  </a:lnTo>
                  <a:lnTo>
                    <a:pt x="2331" y="2966"/>
                  </a:lnTo>
                  <a:lnTo>
                    <a:pt x="2455" y="2883"/>
                  </a:lnTo>
                  <a:lnTo>
                    <a:pt x="2579" y="2800"/>
                  </a:lnTo>
                  <a:lnTo>
                    <a:pt x="2690" y="2690"/>
                  </a:lnTo>
                  <a:lnTo>
                    <a:pt x="2786" y="2579"/>
                  </a:lnTo>
                  <a:lnTo>
                    <a:pt x="2883" y="2455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76" y="2042"/>
                  </a:lnTo>
                  <a:lnTo>
                    <a:pt x="3117" y="1890"/>
                  </a:lnTo>
                  <a:lnTo>
                    <a:pt x="3145" y="1738"/>
                  </a:lnTo>
                  <a:lnTo>
                    <a:pt x="3159" y="1573"/>
                  </a:lnTo>
                  <a:lnTo>
                    <a:pt x="3145" y="1421"/>
                  </a:lnTo>
                  <a:lnTo>
                    <a:pt x="3117" y="1255"/>
                  </a:lnTo>
                  <a:lnTo>
                    <a:pt x="3076" y="1104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690"/>
                  </a:lnTo>
                  <a:lnTo>
                    <a:pt x="2786" y="580"/>
                  </a:lnTo>
                  <a:lnTo>
                    <a:pt x="2690" y="456"/>
                  </a:lnTo>
                  <a:lnTo>
                    <a:pt x="2579" y="359"/>
                  </a:lnTo>
                  <a:lnTo>
                    <a:pt x="2455" y="262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654350" y="3247775"/>
              <a:ext cx="157575" cy="106200"/>
            </a:xfrm>
            <a:custGeom>
              <a:rect b="b" l="l" r="r" t="t"/>
              <a:pathLst>
                <a:path extrusionOk="0" h="4248" w="6303">
                  <a:moveTo>
                    <a:pt x="3158" y="0"/>
                  </a:moveTo>
                  <a:lnTo>
                    <a:pt x="2827" y="14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86" y="1655"/>
                  </a:lnTo>
                  <a:lnTo>
                    <a:pt x="248" y="1931"/>
                  </a:lnTo>
                  <a:lnTo>
                    <a:pt x="138" y="2221"/>
                  </a:lnTo>
                  <a:lnTo>
                    <a:pt x="69" y="2524"/>
                  </a:lnTo>
                  <a:lnTo>
                    <a:pt x="14" y="2841"/>
                  </a:lnTo>
                  <a:lnTo>
                    <a:pt x="0" y="3159"/>
                  </a:lnTo>
                  <a:lnTo>
                    <a:pt x="14" y="3448"/>
                  </a:lnTo>
                  <a:lnTo>
                    <a:pt x="55" y="3724"/>
                  </a:lnTo>
                  <a:lnTo>
                    <a:pt x="111" y="3986"/>
                  </a:lnTo>
                  <a:lnTo>
                    <a:pt x="193" y="4248"/>
                  </a:lnTo>
                  <a:lnTo>
                    <a:pt x="6110" y="4248"/>
                  </a:lnTo>
                  <a:lnTo>
                    <a:pt x="6192" y="3986"/>
                  </a:lnTo>
                  <a:lnTo>
                    <a:pt x="6261" y="3724"/>
                  </a:lnTo>
                  <a:lnTo>
                    <a:pt x="6289" y="3448"/>
                  </a:lnTo>
                  <a:lnTo>
                    <a:pt x="6303" y="3159"/>
                  </a:lnTo>
                  <a:lnTo>
                    <a:pt x="6289" y="2841"/>
                  </a:lnTo>
                  <a:lnTo>
                    <a:pt x="6248" y="2524"/>
                  </a:lnTo>
                  <a:lnTo>
                    <a:pt x="6165" y="2221"/>
                  </a:lnTo>
                  <a:lnTo>
                    <a:pt x="6054" y="1931"/>
                  </a:lnTo>
                  <a:lnTo>
                    <a:pt x="5930" y="1655"/>
                  </a:lnTo>
                  <a:lnTo>
                    <a:pt x="5765" y="1393"/>
                  </a:lnTo>
                  <a:lnTo>
                    <a:pt x="5586" y="1159"/>
                  </a:lnTo>
                  <a:lnTo>
                    <a:pt x="5379" y="924"/>
                  </a:lnTo>
                  <a:lnTo>
                    <a:pt x="5158" y="731"/>
                  </a:lnTo>
                  <a:lnTo>
                    <a:pt x="4924" y="538"/>
                  </a:lnTo>
                  <a:lnTo>
                    <a:pt x="4662" y="387"/>
                  </a:lnTo>
                  <a:lnTo>
                    <a:pt x="4386" y="249"/>
                  </a:lnTo>
                  <a:lnTo>
                    <a:pt x="4096" y="152"/>
                  </a:lnTo>
                  <a:lnTo>
                    <a:pt x="3793" y="69"/>
                  </a:lnTo>
                  <a:lnTo>
                    <a:pt x="3476" y="14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134075" y="3132275"/>
              <a:ext cx="265850" cy="221700"/>
            </a:xfrm>
            <a:custGeom>
              <a:rect b="b" l="l" r="r" t="t"/>
              <a:pathLst>
                <a:path extrusionOk="0" h="8868" w="10634">
                  <a:moveTo>
                    <a:pt x="5310" y="0"/>
                  </a:moveTo>
                  <a:lnTo>
                    <a:pt x="5048" y="14"/>
                  </a:lnTo>
                  <a:lnTo>
                    <a:pt x="4772" y="28"/>
                  </a:lnTo>
                  <a:lnTo>
                    <a:pt x="4510" y="69"/>
                  </a:lnTo>
                  <a:lnTo>
                    <a:pt x="4248" y="111"/>
                  </a:lnTo>
                  <a:lnTo>
                    <a:pt x="3986" y="180"/>
                  </a:lnTo>
                  <a:lnTo>
                    <a:pt x="3738" y="249"/>
                  </a:lnTo>
                  <a:lnTo>
                    <a:pt x="3490" y="331"/>
                  </a:lnTo>
                  <a:lnTo>
                    <a:pt x="3241" y="428"/>
                  </a:lnTo>
                  <a:lnTo>
                    <a:pt x="3007" y="524"/>
                  </a:lnTo>
                  <a:lnTo>
                    <a:pt x="2786" y="649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62"/>
                  </a:lnTo>
                  <a:lnTo>
                    <a:pt x="1931" y="1214"/>
                  </a:lnTo>
                  <a:lnTo>
                    <a:pt x="1738" y="1393"/>
                  </a:lnTo>
                  <a:lnTo>
                    <a:pt x="1559" y="1559"/>
                  </a:lnTo>
                  <a:lnTo>
                    <a:pt x="1380" y="1752"/>
                  </a:lnTo>
                  <a:lnTo>
                    <a:pt x="1214" y="1945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66"/>
                  </a:lnTo>
                  <a:lnTo>
                    <a:pt x="649" y="2786"/>
                  </a:lnTo>
                  <a:lnTo>
                    <a:pt x="525" y="3021"/>
                  </a:lnTo>
                  <a:lnTo>
                    <a:pt x="414" y="3255"/>
                  </a:lnTo>
                  <a:lnTo>
                    <a:pt x="332" y="3490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70" y="4510"/>
                  </a:lnTo>
                  <a:lnTo>
                    <a:pt x="28" y="4772"/>
                  </a:lnTo>
                  <a:lnTo>
                    <a:pt x="14" y="5048"/>
                  </a:lnTo>
                  <a:lnTo>
                    <a:pt x="1" y="5324"/>
                  </a:lnTo>
                  <a:lnTo>
                    <a:pt x="14" y="5572"/>
                  </a:lnTo>
                  <a:lnTo>
                    <a:pt x="28" y="5820"/>
                  </a:lnTo>
                  <a:lnTo>
                    <a:pt x="56" y="6068"/>
                  </a:lnTo>
                  <a:lnTo>
                    <a:pt x="97" y="6317"/>
                  </a:lnTo>
                  <a:lnTo>
                    <a:pt x="152" y="6565"/>
                  </a:lnTo>
                  <a:lnTo>
                    <a:pt x="207" y="6799"/>
                  </a:lnTo>
                  <a:lnTo>
                    <a:pt x="276" y="7020"/>
                  </a:lnTo>
                  <a:lnTo>
                    <a:pt x="359" y="7254"/>
                  </a:lnTo>
                  <a:lnTo>
                    <a:pt x="456" y="7475"/>
                  </a:lnTo>
                  <a:lnTo>
                    <a:pt x="566" y="7696"/>
                  </a:lnTo>
                  <a:lnTo>
                    <a:pt x="676" y="7903"/>
                  </a:lnTo>
                  <a:lnTo>
                    <a:pt x="787" y="8110"/>
                  </a:lnTo>
                  <a:lnTo>
                    <a:pt x="925" y="8303"/>
                  </a:lnTo>
                  <a:lnTo>
                    <a:pt x="1062" y="8496"/>
                  </a:lnTo>
                  <a:lnTo>
                    <a:pt x="1200" y="8689"/>
                  </a:lnTo>
                  <a:lnTo>
                    <a:pt x="1366" y="8868"/>
                  </a:lnTo>
                  <a:lnTo>
                    <a:pt x="9268" y="8868"/>
                  </a:lnTo>
                  <a:lnTo>
                    <a:pt x="9434" y="8689"/>
                  </a:lnTo>
                  <a:lnTo>
                    <a:pt x="9572" y="8496"/>
                  </a:lnTo>
                  <a:lnTo>
                    <a:pt x="9709" y="8303"/>
                  </a:lnTo>
                  <a:lnTo>
                    <a:pt x="9847" y="8110"/>
                  </a:lnTo>
                  <a:lnTo>
                    <a:pt x="9958" y="7903"/>
                  </a:lnTo>
                  <a:lnTo>
                    <a:pt x="10068" y="7696"/>
                  </a:lnTo>
                  <a:lnTo>
                    <a:pt x="10178" y="7475"/>
                  </a:lnTo>
                  <a:lnTo>
                    <a:pt x="10275" y="7254"/>
                  </a:lnTo>
                  <a:lnTo>
                    <a:pt x="10344" y="7020"/>
                  </a:lnTo>
                  <a:lnTo>
                    <a:pt x="10427" y="6799"/>
                  </a:lnTo>
                  <a:lnTo>
                    <a:pt x="10482" y="6565"/>
                  </a:lnTo>
                  <a:lnTo>
                    <a:pt x="10537" y="6317"/>
                  </a:lnTo>
                  <a:lnTo>
                    <a:pt x="10578" y="6068"/>
                  </a:lnTo>
                  <a:lnTo>
                    <a:pt x="10606" y="5820"/>
                  </a:lnTo>
                  <a:lnTo>
                    <a:pt x="10620" y="5572"/>
                  </a:lnTo>
                  <a:lnTo>
                    <a:pt x="10633" y="5324"/>
                  </a:lnTo>
                  <a:lnTo>
                    <a:pt x="10620" y="5048"/>
                  </a:lnTo>
                  <a:lnTo>
                    <a:pt x="10606" y="4772"/>
                  </a:lnTo>
                  <a:lnTo>
                    <a:pt x="10564" y="4510"/>
                  </a:lnTo>
                  <a:lnTo>
                    <a:pt x="10523" y="4248"/>
                  </a:lnTo>
                  <a:lnTo>
                    <a:pt x="10468" y="3986"/>
                  </a:lnTo>
                  <a:lnTo>
                    <a:pt x="10385" y="3738"/>
                  </a:lnTo>
                  <a:lnTo>
                    <a:pt x="10302" y="3490"/>
                  </a:lnTo>
                  <a:lnTo>
                    <a:pt x="10206" y="3255"/>
                  </a:lnTo>
                  <a:lnTo>
                    <a:pt x="10109" y="3021"/>
                  </a:lnTo>
                  <a:lnTo>
                    <a:pt x="9985" y="2786"/>
                  </a:lnTo>
                  <a:lnTo>
                    <a:pt x="9861" y="2566"/>
                  </a:lnTo>
                  <a:lnTo>
                    <a:pt x="9723" y="2345"/>
                  </a:lnTo>
                  <a:lnTo>
                    <a:pt x="9572" y="2138"/>
                  </a:lnTo>
                  <a:lnTo>
                    <a:pt x="9420" y="1945"/>
                  </a:lnTo>
                  <a:lnTo>
                    <a:pt x="9254" y="1752"/>
                  </a:lnTo>
                  <a:lnTo>
                    <a:pt x="9075" y="1559"/>
                  </a:lnTo>
                  <a:lnTo>
                    <a:pt x="8896" y="1393"/>
                  </a:lnTo>
                  <a:lnTo>
                    <a:pt x="8703" y="1214"/>
                  </a:lnTo>
                  <a:lnTo>
                    <a:pt x="8496" y="1062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49"/>
                  </a:lnTo>
                  <a:lnTo>
                    <a:pt x="7627" y="524"/>
                  </a:lnTo>
                  <a:lnTo>
                    <a:pt x="7379" y="428"/>
                  </a:lnTo>
                  <a:lnTo>
                    <a:pt x="7144" y="331"/>
                  </a:lnTo>
                  <a:lnTo>
                    <a:pt x="6896" y="249"/>
                  </a:lnTo>
                  <a:lnTo>
                    <a:pt x="6648" y="180"/>
                  </a:lnTo>
                  <a:lnTo>
                    <a:pt x="6386" y="111"/>
                  </a:lnTo>
                  <a:lnTo>
                    <a:pt x="6124" y="69"/>
                  </a:lnTo>
                  <a:lnTo>
                    <a:pt x="5862" y="28"/>
                  </a:lnTo>
                  <a:lnTo>
                    <a:pt x="5586" y="14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972375" y="3276725"/>
              <a:ext cx="78975" cy="77250"/>
            </a:xfrm>
            <a:custGeom>
              <a:rect b="b" l="l" r="r" t="t"/>
              <a:pathLst>
                <a:path extrusionOk="0" h="3090" w="3159">
                  <a:moveTo>
                    <a:pt x="1421" y="1"/>
                  </a:moveTo>
                  <a:lnTo>
                    <a:pt x="1269" y="28"/>
                  </a:lnTo>
                  <a:lnTo>
                    <a:pt x="1118" y="70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704" y="263"/>
                  </a:lnTo>
                  <a:lnTo>
                    <a:pt x="580" y="359"/>
                  </a:lnTo>
                  <a:lnTo>
                    <a:pt x="469" y="456"/>
                  </a:lnTo>
                  <a:lnTo>
                    <a:pt x="359" y="566"/>
                  </a:lnTo>
                  <a:lnTo>
                    <a:pt x="276" y="690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4"/>
                  </a:lnTo>
                  <a:lnTo>
                    <a:pt x="42" y="1256"/>
                  </a:lnTo>
                  <a:lnTo>
                    <a:pt x="14" y="1421"/>
                  </a:lnTo>
                  <a:lnTo>
                    <a:pt x="1" y="1573"/>
                  </a:lnTo>
                  <a:lnTo>
                    <a:pt x="14" y="1711"/>
                  </a:lnTo>
                  <a:lnTo>
                    <a:pt x="28" y="1835"/>
                  </a:lnTo>
                  <a:lnTo>
                    <a:pt x="56" y="1959"/>
                  </a:lnTo>
                  <a:lnTo>
                    <a:pt x="83" y="2083"/>
                  </a:lnTo>
                  <a:lnTo>
                    <a:pt x="138" y="2207"/>
                  </a:lnTo>
                  <a:lnTo>
                    <a:pt x="194" y="2318"/>
                  </a:lnTo>
                  <a:lnTo>
                    <a:pt x="249" y="2428"/>
                  </a:lnTo>
                  <a:lnTo>
                    <a:pt x="318" y="2525"/>
                  </a:lnTo>
                  <a:lnTo>
                    <a:pt x="401" y="2621"/>
                  </a:lnTo>
                  <a:lnTo>
                    <a:pt x="483" y="2718"/>
                  </a:lnTo>
                  <a:lnTo>
                    <a:pt x="580" y="2800"/>
                  </a:lnTo>
                  <a:lnTo>
                    <a:pt x="676" y="2869"/>
                  </a:lnTo>
                  <a:lnTo>
                    <a:pt x="787" y="2938"/>
                  </a:lnTo>
                  <a:lnTo>
                    <a:pt x="897" y="2993"/>
                  </a:lnTo>
                  <a:lnTo>
                    <a:pt x="1007" y="3049"/>
                  </a:lnTo>
                  <a:lnTo>
                    <a:pt x="1131" y="3090"/>
                  </a:lnTo>
                  <a:lnTo>
                    <a:pt x="2028" y="3090"/>
                  </a:lnTo>
                  <a:lnTo>
                    <a:pt x="2152" y="3049"/>
                  </a:lnTo>
                  <a:lnTo>
                    <a:pt x="2262" y="2993"/>
                  </a:lnTo>
                  <a:lnTo>
                    <a:pt x="2373" y="2938"/>
                  </a:lnTo>
                  <a:lnTo>
                    <a:pt x="2483" y="2869"/>
                  </a:lnTo>
                  <a:lnTo>
                    <a:pt x="2580" y="2800"/>
                  </a:lnTo>
                  <a:lnTo>
                    <a:pt x="2676" y="2718"/>
                  </a:lnTo>
                  <a:lnTo>
                    <a:pt x="2759" y="2621"/>
                  </a:lnTo>
                  <a:lnTo>
                    <a:pt x="2842" y="2525"/>
                  </a:lnTo>
                  <a:lnTo>
                    <a:pt x="2910" y="2428"/>
                  </a:lnTo>
                  <a:lnTo>
                    <a:pt x="2979" y="2318"/>
                  </a:lnTo>
                  <a:lnTo>
                    <a:pt x="3035" y="2207"/>
                  </a:lnTo>
                  <a:lnTo>
                    <a:pt x="3076" y="2083"/>
                  </a:lnTo>
                  <a:lnTo>
                    <a:pt x="3117" y="1959"/>
                  </a:lnTo>
                  <a:lnTo>
                    <a:pt x="3145" y="1835"/>
                  </a:lnTo>
                  <a:lnTo>
                    <a:pt x="3159" y="1711"/>
                  </a:lnTo>
                  <a:lnTo>
                    <a:pt x="3159" y="1573"/>
                  </a:lnTo>
                  <a:lnTo>
                    <a:pt x="3159" y="1421"/>
                  </a:lnTo>
                  <a:lnTo>
                    <a:pt x="3131" y="1256"/>
                  </a:lnTo>
                  <a:lnTo>
                    <a:pt x="3090" y="1104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97" y="690"/>
                  </a:lnTo>
                  <a:lnTo>
                    <a:pt x="2800" y="566"/>
                  </a:lnTo>
                  <a:lnTo>
                    <a:pt x="2704" y="456"/>
                  </a:lnTo>
                  <a:lnTo>
                    <a:pt x="2580" y="359"/>
                  </a:lnTo>
                  <a:lnTo>
                    <a:pt x="2469" y="263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55" y="70"/>
                  </a:lnTo>
                  <a:lnTo>
                    <a:pt x="1904" y="2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850525" y="2481000"/>
              <a:ext cx="157575" cy="157925"/>
            </a:xfrm>
            <a:custGeom>
              <a:rect b="b" l="l" r="r" t="t"/>
              <a:pathLst>
                <a:path extrusionOk="0" h="6317" w="6303">
                  <a:moveTo>
                    <a:pt x="3145" y="0"/>
                  </a:moveTo>
                  <a:lnTo>
                    <a:pt x="2827" y="28"/>
                  </a:lnTo>
                  <a:lnTo>
                    <a:pt x="2510" y="69"/>
                  </a:lnTo>
                  <a:lnTo>
                    <a:pt x="2207" y="152"/>
                  </a:lnTo>
                  <a:lnTo>
                    <a:pt x="1917" y="248"/>
                  </a:lnTo>
                  <a:lnTo>
                    <a:pt x="1641" y="386"/>
                  </a:lnTo>
                  <a:lnTo>
                    <a:pt x="1379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73" y="1655"/>
                  </a:lnTo>
                  <a:lnTo>
                    <a:pt x="249" y="1931"/>
                  </a:lnTo>
                  <a:lnTo>
                    <a:pt x="138" y="2221"/>
                  </a:lnTo>
                  <a:lnTo>
                    <a:pt x="55" y="2524"/>
                  </a:lnTo>
                  <a:lnTo>
                    <a:pt x="14" y="2841"/>
                  </a:lnTo>
                  <a:lnTo>
                    <a:pt x="0" y="3158"/>
                  </a:lnTo>
                  <a:lnTo>
                    <a:pt x="14" y="3489"/>
                  </a:lnTo>
                  <a:lnTo>
                    <a:pt x="55" y="3793"/>
                  </a:lnTo>
                  <a:lnTo>
                    <a:pt x="138" y="4096"/>
                  </a:lnTo>
                  <a:lnTo>
                    <a:pt x="249" y="4386"/>
                  </a:lnTo>
                  <a:lnTo>
                    <a:pt x="373" y="4662"/>
                  </a:lnTo>
                  <a:lnTo>
                    <a:pt x="538" y="4924"/>
                  </a:lnTo>
                  <a:lnTo>
                    <a:pt x="717" y="5172"/>
                  </a:lnTo>
                  <a:lnTo>
                    <a:pt x="924" y="5393"/>
                  </a:lnTo>
                  <a:lnTo>
                    <a:pt x="1145" y="5599"/>
                  </a:lnTo>
                  <a:lnTo>
                    <a:pt x="1379" y="5779"/>
                  </a:lnTo>
                  <a:lnTo>
                    <a:pt x="1641" y="5930"/>
                  </a:lnTo>
                  <a:lnTo>
                    <a:pt x="1917" y="6068"/>
                  </a:lnTo>
                  <a:lnTo>
                    <a:pt x="2207" y="6179"/>
                  </a:lnTo>
                  <a:lnTo>
                    <a:pt x="2510" y="6248"/>
                  </a:lnTo>
                  <a:lnTo>
                    <a:pt x="2827" y="6303"/>
                  </a:lnTo>
                  <a:lnTo>
                    <a:pt x="3145" y="6317"/>
                  </a:lnTo>
                  <a:lnTo>
                    <a:pt x="3476" y="6303"/>
                  </a:lnTo>
                  <a:lnTo>
                    <a:pt x="3779" y="6248"/>
                  </a:lnTo>
                  <a:lnTo>
                    <a:pt x="4082" y="6179"/>
                  </a:lnTo>
                  <a:lnTo>
                    <a:pt x="4372" y="6068"/>
                  </a:lnTo>
                  <a:lnTo>
                    <a:pt x="4648" y="5930"/>
                  </a:lnTo>
                  <a:lnTo>
                    <a:pt x="4910" y="5779"/>
                  </a:lnTo>
                  <a:lnTo>
                    <a:pt x="5158" y="5599"/>
                  </a:lnTo>
                  <a:lnTo>
                    <a:pt x="5379" y="5393"/>
                  </a:lnTo>
                  <a:lnTo>
                    <a:pt x="5586" y="5172"/>
                  </a:lnTo>
                  <a:lnTo>
                    <a:pt x="5765" y="4924"/>
                  </a:lnTo>
                  <a:lnTo>
                    <a:pt x="5917" y="4662"/>
                  </a:lnTo>
                  <a:lnTo>
                    <a:pt x="6055" y="4386"/>
                  </a:lnTo>
                  <a:lnTo>
                    <a:pt x="6165" y="4096"/>
                  </a:lnTo>
                  <a:lnTo>
                    <a:pt x="6234" y="3793"/>
                  </a:lnTo>
                  <a:lnTo>
                    <a:pt x="6289" y="3489"/>
                  </a:lnTo>
                  <a:lnTo>
                    <a:pt x="6303" y="3158"/>
                  </a:lnTo>
                  <a:lnTo>
                    <a:pt x="6289" y="2841"/>
                  </a:lnTo>
                  <a:lnTo>
                    <a:pt x="6234" y="2524"/>
                  </a:lnTo>
                  <a:lnTo>
                    <a:pt x="6165" y="2221"/>
                  </a:lnTo>
                  <a:lnTo>
                    <a:pt x="6055" y="1931"/>
                  </a:lnTo>
                  <a:lnTo>
                    <a:pt x="5917" y="1655"/>
                  </a:lnTo>
                  <a:lnTo>
                    <a:pt x="5765" y="1393"/>
                  </a:lnTo>
                  <a:lnTo>
                    <a:pt x="5586" y="1159"/>
                  </a:lnTo>
                  <a:lnTo>
                    <a:pt x="5379" y="924"/>
                  </a:lnTo>
                  <a:lnTo>
                    <a:pt x="5158" y="731"/>
                  </a:lnTo>
                  <a:lnTo>
                    <a:pt x="4910" y="538"/>
                  </a:lnTo>
                  <a:lnTo>
                    <a:pt x="4648" y="386"/>
                  </a:lnTo>
                  <a:lnTo>
                    <a:pt x="4372" y="248"/>
                  </a:lnTo>
                  <a:lnTo>
                    <a:pt x="4082" y="152"/>
                  </a:lnTo>
                  <a:lnTo>
                    <a:pt x="3779" y="69"/>
                  </a:lnTo>
                  <a:lnTo>
                    <a:pt x="3476" y="28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823775" y="2979550"/>
              <a:ext cx="188275" cy="265825"/>
            </a:xfrm>
            <a:custGeom>
              <a:rect b="b" l="l" r="r" t="t"/>
              <a:pathLst>
                <a:path extrusionOk="0" h="10633" w="7531">
                  <a:moveTo>
                    <a:pt x="2207" y="0"/>
                  </a:moveTo>
                  <a:lnTo>
                    <a:pt x="1918" y="14"/>
                  </a:lnTo>
                  <a:lnTo>
                    <a:pt x="1628" y="41"/>
                  </a:lnTo>
                  <a:lnTo>
                    <a:pt x="1338" y="83"/>
                  </a:lnTo>
                  <a:lnTo>
                    <a:pt x="1063" y="124"/>
                  </a:lnTo>
                  <a:lnTo>
                    <a:pt x="787" y="193"/>
                  </a:lnTo>
                  <a:lnTo>
                    <a:pt x="525" y="276"/>
                  </a:lnTo>
                  <a:lnTo>
                    <a:pt x="263" y="372"/>
                  </a:lnTo>
                  <a:lnTo>
                    <a:pt x="1" y="483"/>
                  </a:lnTo>
                  <a:lnTo>
                    <a:pt x="1" y="10150"/>
                  </a:lnTo>
                  <a:lnTo>
                    <a:pt x="263" y="10260"/>
                  </a:lnTo>
                  <a:lnTo>
                    <a:pt x="525" y="10357"/>
                  </a:lnTo>
                  <a:lnTo>
                    <a:pt x="787" y="10440"/>
                  </a:lnTo>
                  <a:lnTo>
                    <a:pt x="1063" y="10509"/>
                  </a:lnTo>
                  <a:lnTo>
                    <a:pt x="1338" y="10564"/>
                  </a:lnTo>
                  <a:lnTo>
                    <a:pt x="1628" y="10605"/>
                  </a:lnTo>
                  <a:lnTo>
                    <a:pt x="1918" y="10619"/>
                  </a:lnTo>
                  <a:lnTo>
                    <a:pt x="2207" y="10633"/>
                  </a:lnTo>
                  <a:lnTo>
                    <a:pt x="2483" y="10619"/>
                  </a:lnTo>
                  <a:lnTo>
                    <a:pt x="2759" y="10605"/>
                  </a:lnTo>
                  <a:lnTo>
                    <a:pt x="3021" y="10578"/>
                  </a:lnTo>
                  <a:lnTo>
                    <a:pt x="3283" y="10523"/>
                  </a:lnTo>
                  <a:lnTo>
                    <a:pt x="3545" y="10467"/>
                  </a:lnTo>
                  <a:lnTo>
                    <a:pt x="3793" y="10398"/>
                  </a:lnTo>
                  <a:lnTo>
                    <a:pt x="4041" y="10316"/>
                  </a:lnTo>
                  <a:lnTo>
                    <a:pt x="4276" y="10219"/>
                  </a:lnTo>
                  <a:lnTo>
                    <a:pt x="4510" y="10109"/>
                  </a:lnTo>
                  <a:lnTo>
                    <a:pt x="4745" y="9985"/>
                  </a:lnTo>
                  <a:lnTo>
                    <a:pt x="4965" y="9861"/>
                  </a:lnTo>
                  <a:lnTo>
                    <a:pt x="5186" y="9723"/>
                  </a:lnTo>
                  <a:lnTo>
                    <a:pt x="5393" y="9571"/>
                  </a:lnTo>
                  <a:lnTo>
                    <a:pt x="5586" y="9419"/>
                  </a:lnTo>
                  <a:lnTo>
                    <a:pt x="5779" y="9254"/>
                  </a:lnTo>
                  <a:lnTo>
                    <a:pt x="5972" y="9074"/>
                  </a:lnTo>
                  <a:lnTo>
                    <a:pt x="6151" y="8895"/>
                  </a:lnTo>
                  <a:lnTo>
                    <a:pt x="6317" y="8702"/>
                  </a:lnTo>
                  <a:lnTo>
                    <a:pt x="6469" y="8495"/>
                  </a:lnTo>
                  <a:lnTo>
                    <a:pt x="6620" y="8288"/>
                  </a:lnTo>
                  <a:lnTo>
                    <a:pt x="6758" y="8068"/>
                  </a:lnTo>
                  <a:lnTo>
                    <a:pt x="6882" y="7847"/>
                  </a:lnTo>
                  <a:lnTo>
                    <a:pt x="7006" y="7626"/>
                  </a:lnTo>
                  <a:lnTo>
                    <a:pt x="7103" y="7392"/>
                  </a:lnTo>
                  <a:lnTo>
                    <a:pt x="7200" y="7144"/>
                  </a:lnTo>
                  <a:lnTo>
                    <a:pt x="7282" y="6895"/>
                  </a:lnTo>
                  <a:lnTo>
                    <a:pt x="7365" y="6647"/>
                  </a:lnTo>
                  <a:lnTo>
                    <a:pt x="7420" y="6385"/>
                  </a:lnTo>
                  <a:lnTo>
                    <a:pt x="7462" y="6123"/>
                  </a:lnTo>
                  <a:lnTo>
                    <a:pt x="7503" y="5861"/>
                  </a:lnTo>
                  <a:lnTo>
                    <a:pt x="7517" y="5599"/>
                  </a:lnTo>
                  <a:lnTo>
                    <a:pt x="7531" y="5323"/>
                  </a:lnTo>
                  <a:lnTo>
                    <a:pt x="7517" y="5048"/>
                  </a:lnTo>
                  <a:lnTo>
                    <a:pt x="7503" y="4772"/>
                  </a:lnTo>
                  <a:lnTo>
                    <a:pt x="7462" y="4510"/>
                  </a:lnTo>
                  <a:lnTo>
                    <a:pt x="7420" y="4248"/>
                  </a:lnTo>
                  <a:lnTo>
                    <a:pt x="7365" y="3986"/>
                  </a:lnTo>
                  <a:lnTo>
                    <a:pt x="7282" y="3737"/>
                  </a:lnTo>
                  <a:lnTo>
                    <a:pt x="7200" y="3489"/>
                  </a:lnTo>
                  <a:lnTo>
                    <a:pt x="7103" y="3255"/>
                  </a:lnTo>
                  <a:lnTo>
                    <a:pt x="7006" y="3020"/>
                  </a:lnTo>
                  <a:lnTo>
                    <a:pt x="6882" y="2786"/>
                  </a:lnTo>
                  <a:lnTo>
                    <a:pt x="6758" y="2565"/>
                  </a:lnTo>
                  <a:lnTo>
                    <a:pt x="6620" y="2344"/>
                  </a:lnTo>
                  <a:lnTo>
                    <a:pt x="6469" y="2138"/>
                  </a:lnTo>
                  <a:lnTo>
                    <a:pt x="6317" y="1945"/>
                  </a:lnTo>
                  <a:lnTo>
                    <a:pt x="6151" y="1751"/>
                  </a:lnTo>
                  <a:lnTo>
                    <a:pt x="5972" y="1558"/>
                  </a:lnTo>
                  <a:lnTo>
                    <a:pt x="5779" y="1379"/>
                  </a:lnTo>
                  <a:lnTo>
                    <a:pt x="5586" y="1214"/>
                  </a:lnTo>
                  <a:lnTo>
                    <a:pt x="5393" y="1062"/>
                  </a:lnTo>
                  <a:lnTo>
                    <a:pt x="5186" y="910"/>
                  </a:lnTo>
                  <a:lnTo>
                    <a:pt x="4965" y="772"/>
                  </a:lnTo>
                  <a:lnTo>
                    <a:pt x="4745" y="648"/>
                  </a:lnTo>
                  <a:lnTo>
                    <a:pt x="4510" y="524"/>
                  </a:lnTo>
                  <a:lnTo>
                    <a:pt x="4276" y="428"/>
                  </a:lnTo>
                  <a:lnTo>
                    <a:pt x="4041" y="331"/>
                  </a:lnTo>
                  <a:lnTo>
                    <a:pt x="3793" y="248"/>
                  </a:lnTo>
                  <a:lnTo>
                    <a:pt x="3545" y="179"/>
                  </a:lnTo>
                  <a:lnTo>
                    <a:pt x="3283" y="110"/>
                  </a:lnTo>
                  <a:lnTo>
                    <a:pt x="3021" y="69"/>
                  </a:lnTo>
                  <a:lnTo>
                    <a:pt x="2759" y="28"/>
                  </a:lnTo>
                  <a:lnTo>
                    <a:pt x="2483" y="14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548350" y="2976100"/>
              <a:ext cx="40700" cy="191375"/>
            </a:xfrm>
            <a:custGeom>
              <a:rect b="b" l="l" r="r" t="t"/>
              <a:pathLst>
                <a:path extrusionOk="0" h="7655" w="1628">
                  <a:moveTo>
                    <a:pt x="1628" y="0"/>
                  </a:moveTo>
                  <a:lnTo>
                    <a:pt x="1448" y="179"/>
                  </a:lnTo>
                  <a:lnTo>
                    <a:pt x="1269" y="372"/>
                  </a:lnTo>
                  <a:lnTo>
                    <a:pt x="1104" y="579"/>
                  </a:lnTo>
                  <a:lnTo>
                    <a:pt x="952" y="786"/>
                  </a:lnTo>
                  <a:lnTo>
                    <a:pt x="800" y="1007"/>
                  </a:lnTo>
                  <a:lnTo>
                    <a:pt x="676" y="1241"/>
                  </a:lnTo>
                  <a:lnTo>
                    <a:pt x="552" y="1476"/>
                  </a:lnTo>
                  <a:lnTo>
                    <a:pt x="442" y="1710"/>
                  </a:lnTo>
                  <a:lnTo>
                    <a:pt x="345" y="1958"/>
                  </a:lnTo>
                  <a:lnTo>
                    <a:pt x="249" y="2207"/>
                  </a:lnTo>
                  <a:lnTo>
                    <a:pt x="180" y="2469"/>
                  </a:lnTo>
                  <a:lnTo>
                    <a:pt x="111" y="2731"/>
                  </a:lnTo>
                  <a:lnTo>
                    <a:pt x="69" y="2993"/>
                  </a:lnTo>
                  <a:lnTo>
                    <a:pt x="28" y="3269"/>
                  </a:lnTo>
                  <a:lnTo>
                    <a:pt x="14" y="3544"/>
                  </a:lnTo>
                  <a:lnTo>
                    <a:pt x="0" y="3820"/>
                  </a:lnTo>
                  <a:lnTo>
                    <a:pt x="14" y="4110"/>
                  </a:lnTo>
                  <a:lnTo>
                    <a:pt x="28" y="4386"/>
                  </a:lnTo>
                  <a:lnTo>
                    <a:pt x="69" y="4648"/>
                  </a:lnTo>
                  <a:lnTo>
                    <a:pt x="111" y="4923"/>
                  </a:lnTo>
                  <a:lnTo>
                    <a:pt x="180" y="5186"/>
                  </a:lnTo>
                  <a:lnTo>
                    <a:pt x="249" y="5434"/>
                  </a:lnTo>
                  <a:lnTo>
                    <a:pt x="345" y="5696"/>
                  </a:lnTo>
                  <a:lnTo>
                    <a:pt x="442" y="5930"/>
                  </a:lnTo>
                  <a:lnTo>
                    <a:pt x="552" y="6178"/>
                  </a:lnTo>
                  <a:lnTo>
                    <a:pt x="676" y="6413"/>
                  </a:lnTo>
                  <a:lnTo>
                    <a:pt x="800" y="6634"/>
                  </a:lnTo>
                  <a:lnTo>
                    <a:pt x="952" y="6854"/>
                  </a:lnTo>
                  <a:lnTo>
                    <a:pt x="1104" y="7061"/>
                  </a:lnTo>
                  <a:lnTo>
                    <a:pt x="1269" y="7268"/>
                  </a:lnTo>
                  <a:lnTo>
                    <a:pt x="1448" y="7461"/>
                  </a:lnTo>
                  <a:lnTo>
                    <a:pt x="1628" y="7654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5213925" y="3303625"/>
              <a:ext cx="208250" cy="50350"/>
            </a:xfrm>
            <a:custGeom>
              <a:rect b="b" l="l" r="r" t="t"/>
              <a:pathLst>
                <a:path extrusionOk="0" h="2014" w="8330">
                  <a:moveTo>
                    <a:pt x="4165" y="1"/>
                  </a:moveTo>
                  <a:lnTo>
                    <a:pt x="3848" y="14"/>
                  </a:lnTo>
                  <a:lnTo>
                    <a:pt x="3544" y="42"/>
                  </a:lnTo>
                  <a:lnTo>
                    <a:pt x="3241" y="83"/>
                  </a:lnTo>
                  <a:lnTo>
                    <a:pt x="2938" y="138"/>
                  </a:lnTo>
                  <a:lnTo>
                    <a:pt x="2648" y="221"/>
                  </a:lnTo>
                  <a:lnTo>
                    <a:pt x="2358" y="318"/>
                  </a:lnTo>
                  <a:lnTo>
                    <a:pt x="2082" y="428"/>
                  </a:lnTo>
                  <a:lnTo>
                    <a:pt x="1820" y="552"/>
                  </a:lnTo>
                  <a:lnTo>
                    <a:pt x="1558" y="690"/>
                  </a:lnTo>
                  <a:lnTo>
                    <a:pt x="1296" y="842"/>
                  </a:lnTo>
                  <a:lnTo>
                    <a:pt x="1062" y="1007"/>
                  </a:lnTo>
                  <a:lnTo>
                    <a:pt x="828" y="1187"/>
                  </a:lnTo>
                  <a:lnTo>
                    <a:pt x="607" y="1366"/>
                  </a:lnTo>
                  <a:lnTo>
                    <a:pt x="386" y="1573"/>
                  </a:lnTo>
                  <a:lnTo>
                    <a:pt x="193" y="1793"/>
                  </a:lnTo>
                  <a:lnTo>
                    <a:pt x="0" y="2014"/>
                  </a:lnTo>
                  <a:lnTo>
                    <a:pt x="8330" y="2014"/>
                  </a:lnTo>
                  <a:lnTo>
                    <a:pt x="8151" y="1793"/>
                  </a:lnTo>
                  <a:lnTo>
                    <a:pt x="7944" y="1573"/>
                  </a:lnTo>
                  <a:lnTo>
                    <a:pt x="7737" y="1366"/>
                  </a:lnTo>
                  <a:lnTo>
                    <a:pt x="7502" y="1187"/>
                  </a:lnTo>
                  <a:lnTo>
                    <a:pt x="7282" y="1007"/>
                  </a:lnTo>
                  <a:lnTo>
                    <a:pt x="7033" y="842"/>
                  </a:lnTo>
                  <a:lnTo>
                    <a:pt x="6785" y="690"/>
                  </a:lnTo>
                  <a:lnTo>
                    <a:pt x="6523" y="552"/>
                  </a:lnTo>
                  <a:lnTo>
                    <a:pt x="6247" y="428"/>
                  </a:lnTo>
                  <a:lnTo>
                    <a:pt x="5972" y="318"/>
                  </a:lnTo>
                  <a:lnTo>
                    <a:pt x="5682" y="221"/>
                  </a:lnTo>
                  <a:lnTo>
                    <a:pt x="5392" y="138"/>
                  </a:lnTo>
                  <a:lnTo>
                    <a:pt x="5089" y="83"/>
                  </a:lnTo>
                  <a:lnTo>
                    <a:pt x="4786" y="42"/>
                  </a:lnTo>
                  <a:lnTo>
                    <a:pt x="4482" y="14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500425" y="3247775"/>
              <a:ext cx="88625" cy="106200"/>
            </a:xfrm>
            <a:custGeom>
              <a:rect b="b" l="l" r="r" t="t"/>
              <a:pathLst>
                <a:path extrusionOk="0" h="4248" w="3545">
                  <a:moveTo>
                    <a:pt x="3159" y="0"/>
                  </a:moveTo>
                  <a:lnTo>
                    <a:pt x="2841" y="14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38"/>
                  </a:lnTo>
                  <a:lnTo>
                    <a:pt x="1159" y="731"/>
                  </a:lnTo>
                  <a:lnTo>
                    <a:pt x="924" y="924"/>
                  </a:lnTo>
                  <a:lnTo>
                    <a:pt x="731" y="1159"/>
                  </a:lnTo>
                  <a:lnTo>
                    <a:pt x="538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52" y="2221"/>
                  </a:lnTo>
                  <a:lnTo>
                    <a:pt x="69" y="2524"/>
                  </a:lnTo>
                  <a:lnTo>
                    <a:pt x="28" y="2841"/>
                  </a:lnTo>
                  <a:lnTo>
                    <a:pt x="0" y="3159"/>
                  </a:lnTo>
                  <a:lnTo>
                    <a:pt x="14" y="3448"/>
                  </a:lnTo>
                  <a:lnTo>
                    <a:pt x="56" y="3724"/>
                  </a:lnTo>
                  <a:lnTo>
                    <a:pt x="111" y="3986"/>
                  </a:lnTo>
                  <a:lnTo>
                    <a:pt x="193" y="4248"/>
                  </a:lnTo>
                  <a:lnTo>
                    <a:pt x="3545" y="4248"/>
                  </a:lnTo>
                  <a:lnTo>
                    <a:pt x="3545" y="28"/>
                  </a:lnTo>
                  <a:lnTo>
                    <a:pt x="3352" y="14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854125" y="2738550"/>
              <a:ext cx="157925" cy="157925"/>
            </a:xfrm>
            <a:custGeom>
              <a:rect b="b" l="l" r="r" t="t"/>
              <a:pathLst>
                <a:path extrusionOk="0" h="6317" w="6317">
                  <a:moveTo>
                    <a:pt x="3158" y="0"/>
                  </a:moveTo>
                  <a:lnTo>
                    <a:pt x="2841" y="28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8"/>
                  </a:lnTo>
                  <a:lnTo>
                    <a:pt x="1655" y="386"/>
                  </a:lnTo>
                  <a:lnTo>
                    <a:pt x="1393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86" y="1655"/>
                  </a:lnTo>
                  <a:lnTo>
                    <a:pt x="248" y="1931"/>
                  </a:lnTo>
                  <a:lnTo>
                    <a:pt x="152" y="2220"/>
                  </a:lnTo>
                  <a:lnTo>
                    <a:pt x="69" y="2524"/>
                  </a:lnTo>
                  <a:lnTo>
                    <a:pt x="14" y="2841"/>
                  </a:lnTo>
                  <a:lnTo>
                    <a:pt x="0" y="3158"/>
                  </a:lnTo>
                  <a:lnTo>
                    <a:pt x="14" y="3475"/>
                  </a:lnTo>
                  <a:lnTo>
                    <a:pt x="69" y="3793"/>
                  </a:lnTo>
                  <a:lnTo>
                    <a:pt x="152" y="4096"/>
                  </a:lnTo>
                  <a:lnTo>
                    <a:pt x="248" y="4386"/>
                  </a:lnTo>
                  <a:lnTo>
                    <a:pt x="386" y="4661"/>
                  </a:lnTo>
                  <a:lnTo>
                    <a:pt x="538" y="4923"/>
                  </a:lnTo>
                  <a:lnTo>
                    <a:pt x="717" y="5172"/>
                  </a:lnTo>
                  <a:lnTo>
                    <a:pt x="924" y="5392"/>
                  </a:lnTo>
                  <a:lnTo>
                    <a:pt x="1145" y="5599"/>
                  </a:lnTo>
                  <a:lnTo>
                    <a:pt x="1393" y="5779"/>
                  </a:lnTo>
                  <a:lnTo>
                    <a:pt x="1655" y="5930"/>
                  </a:lnTo>
                  <a:lnTo>
                    <a:pt x="1931" y="6068"/>
                  </a:lnTo>
                  <a:lnTo>
                    <a:pt x="2221" y="6178"/>
                  </a:lnTo>
                  <a:lnTo>
                    <a:pt x="2524" y="6247"/>
                  </a:lnTo>
                  <a:lnTo>
                    <a:pt x="2841" y="6303"/>
                  </a:lnTo>
                  <a:lnTo>
                    <a:pt x="3158" y="6316"/>
                  </a:lnTo>
                  <a:lnTo>
                    <a:pt x="3476" y="6303"/>
                  </a:lnTo>
                  <a:lnTo>
                    <a:pt x="3793" y="6247"/>
                  </a:lnTo>
                  <a:lnTo>
                    <a:pt x="4096" y="6178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79"/>
                  </a:lnTo>
                  <a:lnTo>
                    <a:pt x="5158" y="5599"/>
                  </a:lnTo>
                  <a:lnTo>
                    <a:pt x="5393" y="5392"/>
                  </a:lnTo>
                  <a:lnTo>
                    <a:pt x="5586" y="5172"/>
                  </a:lnTo>
                  <a:lnTo>
                    <a:pt x="5779" y="4923"/>
                  </a:lnTo>
                  <a:lnTo>
                    <a:pt x="5930" y="4661"/>
                  </a:lnTo>
                  <a:lnTo>
                    <a:pt x="6068" y="4386"/>
                  </a:lnTo>
                  <a:lnTo>
                    <a:pt x="6165" y="4096"/>
                  </a:lnTo>
                  <a:lnTo>
                    <a:pt x="6248" y="3793"/>
                  </a:lnTo>
                  <a:lnTo>
                    <a:pt x="6303" y="3475"/>
                  </a:lnTo>
                  <a:lnTo>
                    <a:pt x="6317" y="3158"/>
                  </a:lnTo>
                  <a:lnTo>
                    <a:pt x="6303" y="2841"/>
                  </a:lnTo>
                  <a:lnTo>
                    <a:pt x="6248" y="2524"/>
                  </a:lnTo>
                  <a:lnTo>
                    <a:pt x="6165" y="2220"/>
                  </a:lnTo>
                  <a:lnTo>
                    <a:pt x="6068" y="1931"/>
                  </a:lnTo>
                  <a:lnTo>
                    <a:pt x="5930" y="1655"/>
                  </a:lnTo>
                  <a:lnTo>
                    <a:pt x="5779" y="1393"/>
                  </a:lnTo>
                  <a:lnTo>
                    <a:pt x="5586" y="1159"/>
                  </a:lnTo>
                  <a:lnTo>
                    <a:pt x="5393" y="924"/>
                  </a:lnTo>
                  <a:lnTo>
                    <a:pt x="5158" y="731"/>
                  </a:lnTo>
                  <a:lnTo>
                    <a:pt x="4924" y="538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6" y="152"/>
                  </a:lnTo>
                  <a:lnTo>
                    <a:pt x="3793" y="69"/>
                  </a:lnTo>
                  <a:lnTo>
                    <a:pt x="3476" y="28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4860175" y="3032975"/>
              <a:ext cx="265850" cy="265850"/>
            </a:xfrm>
            <a:custGeom>
              <a:rect b="b" l="l" r="r" t="t"/>
              <a:pathLst>
                <a:path extrusionOk="0" h="10634" w="10634">
                  <a:moveTo>
                    <a:pt x="5324" y="1"/>
                  </a:moveTo>
                  <a:lnTo>
                    <a:pt x="5048" y="14"/>
                  </a:lnTo>
                  <a:lnTo>
                    <a:pt x="4772" y="28"/>
                  </a:lnTo>
                  <a:lnTo>
                    <a:pt x="4510" y="56"/>
                  </a:lnTo>
                  <a:lnTo>
                    <a:pt x="4248" y="111"/>
                  </a:lnTo>
                  <a:lnTo>
                    <a:pt x="3986" y="166"/>
                  </a:lnTo>
                  <a:lnTo>
                    <a:pt x="3738" y="235"/>
                  </a:lnTo>
                  <a:lnTo>
                    <a:pt x="3490" y="318"/>
                  </a:lnTo>
                  <a:lnTo>
                    <a:pt x="3255" y="414"/>
                  </a:lnTo>
                  <a:lnTo>
                    <a:pt x="3021" y="525"/>
                  </a:lnTo>
                  <a:lnTo>
                    <a:pt x="2786" y="649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63"/>
                  </a:lnTo>
                  <a:lnTo>
                    <a:pt x="1945" y="1214"/>
                  </a:lnTo>
                  <a:lnTo>
                    <a:pt x="1752" y="1380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4" y="1931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66"/>
                  </a:lnTo>
                  <a:lnTo>
                    <a:pt x="649" y="2786"/>
                  </a:lnTo>
                  <a:lnTo>
                    <a:pt x="525" y="3007"/>
                  </a:lnTo>
                  <a:lnTo>
                    <a:pt x="428" y="3241"/>
                  </a:lnTo>
                  <a:lnTo>
                    <a:pt x="331" y="3490"/>
                  </a:lnTo>
                  <a:lnTo>
                    <a:pt x="249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69" y="4510"/>
                  </a:lnTo>
                  <a:lnTo>
                    <a:pt x="28" y="4772"/>
                  </a:lnTo>
                  <a:lnTo>
                    <a:pt x="14" y="5048"/>
                  </a:lnTo>
                  <a:lnTo>
                    <a:pt x="0" y="5310"/>
                  </a:lnTo>
                  <a:lnTo>
                    <a:pt x="14" y="5586"/>
                  </a:lnTo>
                  <a:lnTo>
                    <a:pt x="28" y="5862"/>
                  </a:lnTo>
                  <a:lnTo>
                    <a:pt x="69" y="6124"/>
                  </a:lnTo>
                  <a:lnTo>
                    <a:pt x="111" y="6386"/>
                  </a:lnTo>
                  <a:lnTo>
                    <a:pt x="166" y="6648"/>
                  </a:lnTo>
                  <a:lnTo>
                    <a:pt x="249" y="6896"/>
                  </a:lnTo>
                  <a:lnTo>
                    <a:pt x="331" y="7144"/>
                  </a:lnTo>
                  <a:lnTo>
                    <a:pt x="428" y="7379"/>
                  </a:lnTo>
                  <a:lnTo>
                    <a:pt x="525" y="7613"/>
                  </a:lnTo>
                  <a:lnTo>
                    <a:pt x="649" y="7848"/>
                  </a:lnTo>
                  <a:lnTo>
                    <a:pt x="773" y="8068"/>
                  </a:lnTo>
                  <a:lnTo>
                    <a:pt x="911" y="8289"/>
                  </a:lnTo>
                  <a:lnTo>
                    <a:pt x="1062" y="8496"/>
                  </a:lnTo>
                  <a:lnTo>
                    <a:pt x="1214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52" y="9254"/>
                  </a:lnTo>
                  <a:lnTo>
                    <a:pt x="1945" y="9420"/>
                  </a:lnTo>
                  <a:lnTo>
                    <a:pt x="2138" y="9572"/>
                  </a:lnTo>
                  <a:lnTo>
                    <a:pt x="2345" y="9723"/>
                  </a:lnTo>
                  <a:lnTo>
                    <a:pt x="2566" y="9861"/>
                  </a:lnTo>
                  <a:lnTo>
                    <a:pt x="2786" y="9985"/>
                  </a:lnTo>
                  <a:lnTo>
                    <a:pt x="3021" y="10109"/>
                  </a:lnTo>
                  <a:lnTo>
                    <a:pt x="3255" y="10206"/>
                  </a:lnTo>
                  <a:lnTo>
                    <a:pt x="3490" y="10302"/>
                  </a:lnTo>
                  <a:lnTo>
                    <a:pt x="3738" y="10385"/>
                  </a:lnTo>
                  <a:lnTo>
                    <a:pt x="3986" y="10468"/>
                  </a:lnTo>
                  <a:lnTo>
                    <a:pt x="4248" y="10523"/>
                  </a:lnTo>
                  <a:lnTo>
                    <a:pt x="4510" y="10564"/>
                  </a:lnTo>
                  <a:lnTo>
                    <a:pt x="4772" y="10606"/>
                  </a:lnTo>
                  <a:lnTo>
                    <a:pt x="5048" y="10620"/>
                  </a:lnTo>
                  <a:lnTo>
                    <a:pt x="5324" y="10633"/>
                  </a:lnTo>
                  <a:lnTo>
                    <a:pt x="5586" y="10620"/>
                  </a:lnTo>
                  <a:lnTo>
                    <a:pt x="5862" y="10606"/>
                  </a:lnTo>
                  <a:lnTo>
                    <a:pt x="6124" y="10564"/>
                  </a:lnTo>
                  <a:lnTo>
                    <a:pt x="6386" y="10523"/>
                  </a:lnTo>
                  <a:lnTo>
                    <a:pt x="6648" y="10468"/>
                  </a:lnTo>
                  <a:lnTo>
                    <a:pt x="6896" y="10385"/>
                  </a:lnTo>
                  <a:lnTo>
                    <a:pt x="7144" y="10302"/>
                  </a:lnTo>
                  <a:lnTo>
                    <a:pt x="7392" y="10206"/>
                  </a:lnTo>
                  <a:lnTo>
                    <a:pt x="7627" y="10109"/>
                  </a:lnTo>
                  <a:lnTo>
                    <a:pt x="7848" y="9985"/>
                  </a:lnTo>
                  <a:lnTo>
                    <a:pt x="8068" y="9861"/>
                  </a:lnTo>
                  <a:lnTo>
                    <a:pt x="8289" y="9723"/>
                  </a:lnTo>
                  <a:lnTo>
                    <a:pt x="8496" y="9572"/>
                  </a:lnTo>
                  <a:lnTo>
                    <a:pt x="8703" y="9420"/>
                  </a:lnTo>
                  <a:lnTo>
                    <a:pt x="8896" y="9254"/>
                  </a:lnTo>
                  <a:lnTo>
                    <a:pt x="9075" y="9075"/>
                  </a:lnTo>
                  <a:lnTo>
                    <a:pt x="9254" y="8882"/>
                  </a:lnTo>
                  <a:lnTo>
                    <a:pt x="9420" y="8689"/>
                  </a:lnTo>
                  <a:lnTo>
                    <a:pt x="9571" y="8496"/>
                  </a:lnTo>
                  <a:lnTo>
                    <a:pt x="9723" y="8289"/>
                  </a:lnTo>
                  <a:lnTo>
                    <a:pt x="9861" y="8068"/>
                  </a:lnTo>
                  <a:lnTo>
                    <a:pt x="9985" y="7848"/>
                  </a:lnTo>
                  <a:lnTo>
                    <a:pt x="10109" y="7613"/>
                  </a:lnTo>
                  <a:lnTo>
                    <a:pt x="10220" y="7379"/>
                  </a:lnTo>
                  <a:lnTo>
                    <a:pt x="10316" y="7144"/>
                  </a:lnTo>
                  <a:lnTo>
                    <a:pt x="10399" y="6896"/>
                  </a:lnTo>
                  <a:lnTo>
                    <a:pt x="10468" y="6648"/>
                  </a:lnTo>
                  <a:lnTo>
                    <a:pt x="10523" y="6386"/>
                  </a:lnTo>
                  <a:lnTo>
                    <a:pt x="10564" y="6124"/>
                  </a:lnTo>
                  <a:lnTo>
                    <a:pt x="10606" y="5862"/>
                  </a:lnTo>
                  <a:lnTo>
                    <a:pt x="10620" y="5586"/>
                  </a:lnTo>
                  <a:lnTo>
                    <a:pt x="10633" y="5310"/>
                  </a:lnTo>
                  <a:lnTo>
                    <a:pt x="10620" y="5048"/>
                  </a:lnTo>
                  <a:lnTo>
                    <a:pt x="10606" y="4772"/>
                  </a:lnTo>
                  <a:lnTo>
                    <a:pt x="10564" y="4510"/>
                  </a:lnTo>
                  <a:lnTo>
                    <a:pt x="10523" y="4248"/>
                  </a:lnTo>
                  <a:lnTo>
                    <a:pt x="10468" y="3986"/>
                  </a:lnTo>
                  <a:lnTo>
                    <a:pt x="10399" y="3738"/>
                  </a:lnTo>
                  <a:lnTo>
                    <a:pt x="10316" y="3490"/>
                  </a:lnTo>
                  <a:lnTo>
                    <a:pt x="10220" y="3241"/>
                  </a:lnTo>
                  <a:lnTo>
                    <a:pt x="10109" y="3007"/>
                  </a:lnTo>
                  <a:lnTo>
                    <a:pt x="9985" y="2786"/>
                  </a:lnTo>
                  <a:lnTo>
                    <a:pt x="9861" y="2566"/>
                  </a:lnTo>
                  <a:lnTo>
                    <a:pt x="9723" y="2345"/>
                  </a:lnTo>
                  <a:lnTo>
                    <a:pt x="9571" y="2138"/>
                  </a:lnTo>
                  <a:lnTo>
                    <a:pt x="9420" y="1931"/>
                  </a:lnTo>
                  <a:lnTo>
                    <a:pt x="9254" y="1738"/>
                  </a:lnTo>
                  <a:lnTo>
                    <a:pt x="9075" y="1559"/>
                  </a:lnTo>
                  <a:lnTo>
                    <a:pt x="8896" y="1380"/>
                  </a:lnTo>
                  <a:lnTo>
                    <a:pt x="8703" y="1214"/>
                  </a:lnTo>
                  <a:lnTo>
                    <a:pt x="8496" y="1063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49"/>
                  </a:lnTo>
                  <a:lnTo>
                    <a:pt x="7627" y="525"/>
                  </a:lnTo>
                  <a:lnTo>
                    <a:pt x="7392" y="414"/>
                  </a:lnTo>
                  <a:lnTo>
                    <a:pt x="7144" y="318"/>
                  </a:lnTo>
                  <a:lnTo>
                    <a:pt x="6896" y="235"/>
                  </a:lnTo>
                  <a:lnTo>
                    <a:pt x="6648" y="166"/>
                  </a:lnTo>
                  <a:lnTo>
                    <a:pt x="6386" y="111"/>
                  </a:lnTo>
                  <a:lnTo>
                    <a:pt x="6124" y="56"/>
                  </a:lnTo>
                  <a:lnTo>
                    <a:pt x="5862" y="28"/>
                  </a:lnTo>
                  <a:lnTo>
                    <a:pt x="5586" y="14"/>
                  </a:lnTo>
                  <a:lnTo>
                    <a:pt x="5324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4867425" y="275785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86" y="0"/>
                  </a:moveTo>
                  <a:lnTo>
                    <a:pt x="1421" y="14"/>
                  </a:lnTo>
                  <a:lnTo>
                    <a:pt x="1269" y="42"/>
                  </a:lnTo>
                  <a:lnTo>
                    <a:pt x="1117" y="83"/>
                  </a:lnTo>
                  <a:lnTo>
                    <a:pt x="965" y="125"/>
                  </a:lnTo>
                  <a:lnTo>
                    <a:pt x="828" y="193"/>
                  </a:lnTo>
                  <a:lnTo>
                    <a:pt x="703" y="276"/>
                  </a:lnTo>
                  <a:lnTo>
                    <a:pt x="579" y="373"/>
                  </a:lnTo>
                  <a:lnTo>
                    <a:pt x="469" y="469"/>
                  </a:lnTo>
                  <a:lnTo>
                    <a:pt x="359" y="580"/>
                  </a:lnTo>
                  <a:lnTo>
                    <a:pt x="276" y="704"/>
                  </a:lnTo>
                  <a:lnTo>
                    <a:pt x="193" y="828"/>
                  </a:lnTo>
                  <a:lnTo>
                    <a:pt x="124" y="966"/>
                  </a:lnTo>
                  <a:lnTo>
                    <a:pt x="69" y="1117"/>
                  </a:lnTo>
                  <a:lnTo>
                    <a:pt x="28" y="1269"/>
                  </a:lnTo>
                  <a:lnTo>
                    <a:pt x="14" y="1421"/>
                  </a:lnTo>
                  <a:lnTo>
                    <a:pt x="0" y="1586"/>
                  </a:lnTo>
                  <a:lnTo>
                    <a:pt x="14" y="1752"/>
                  </a:lnTo>
                  <a:lnTo>
                    <a:pt x="28" y="1904"/>
                  </a:lnTo>
                  <a:lnTo>
                    <a:pt x="69" y="2055"/>
                  </a:lnTo>
                  <a:lnTo>
                    <a:pt x="124" y="2193"/>
                  </a:lnTo>
                  <a:lnTo>
                    <a:pt x="193" y="2331"/>
                  </a:lnTo>
                  <a:lnTo>
                    <a:pt x="276" y="2469"/>
                  </a:lnTo>
                  <a:lnTo>
                    <a:pt x="359" y="2593"/>
                  </a:lnTo>
                  <a:lnTo>
                    <a:pt x="469" y="2703"/>
                  </a:lnTo>
                  <a:lnTo>
                    <a:pt x="579" y="2800"/>
                  </a:lnTo>
                  <a:lnTo>
                    <a:pt x="703" y="2897"/>
                  </a:lnTo>
                  <a:lnTo>
                    <a:pt x="828" y="2979"/>
                  </a:lnTo>
                  <a:lnTo>
                    <a:pt x="965" y="3034"/>
                  </a:lnTo>
                  <a:lnTo>
                    <a:pt x="1117" y="3090"/>
                  </a:lnTo>
                  <a:lnTo>
                    <a:pt x="1269" y="3131"/>
                  </a:lnTo>
                  <a:lnTo>
                    <a:pt x="1421" y="3159"/>
                  </a:lnTo>
                  <a:lnTo>
                    <a:pt x="1738" y="3159"/>
                  </a:lnTo>
                  <a:lnTo>
                    <a:pt x="1903" y="3131"/>
                  </a:lnTo>
                  <a:lnTo>
                    <a:pt x="2055" y="3090"/>
                  </a:lnTo>
                  <a:lnTo>
                    <a:pt x="2193" y="3034"/>
                  </a:lnTo>
                  <a:lnTo>
                    <a:pt x="2331" y="2979"/>
                  </a:lnTo>
                  <a:lnTo>
                    <a:pt x="2469" y="2897"/>
                  </a:lnTo>
                  <a:lnTo>
                    <a:pt x="2579" y="2800"/>
                  </a:lnTo>
                  <a:lnTo>
                    <a:pt x="2703" y="2703"/>
                  </a:lnTo>
                  <a:lnTo>
                    <a:pt x="2800" y="2593"/>
                  </a:lnTo>
                  <a:lnTo>
                    <a:pt x="2882" y="2469"/>
                  </a:lnTo>
                  <a:lnTo>
                    <a:pt x="2965" y="2331"/>
                  </a:lnTo>
                  <a:lnTo>
                    <a:pt x="3034" y="2193"/>
                  </a:lnTo>
                  <a:lnTo>
                    <a:pt x="3089" y="2055"/>
                  </a:lnTo>
                  <a:lnTo>
                    <a:pt x="3131" y="1904"/>
                  </a:lnTo>
                  <a:lnTo>
                    <a:pt x="3144" y="1752"/>
                  </a:lnTo>
                  <a:lnTo>
                    <a:pt x="3158" y="1586"/>
                  </a:lnTo>
                  <a:lnTo>
                    <a:pt x="3144" y="1421"/>
                  </a:lnTo>
                  <a:lnTo>
                    <a:pt x="3131" y="1269"/>
                  </a:lnTo>
                  <a:lnTo>
                    <a:pt x="3089" y="1117"/>
                  </a:lnTo>
                  <a:lnTo>
                    <a:pt x="3034" y="966"/>
                  </a:lnTo>
                  <a:lnTo>
                    <a:pt x="2965" y="828"/>
                  </a:lnTo>
                  <a:lnTo>
                    <a:pt x="2882" y="704"/>
                  </a:lnTo>
                  <a:lnTo>
                    <a:pt x="2800" y="580"/>
                  </a:lnTo>
                  <a:lnTo>
                    <a:pt x="2703" y="469"/>
                  </a:lnTo>
                  <a:lnTo>
                    <a:pt x="2579" y="373"/>
                  </a:lnTo>
                  <a:lnTo>
                    <a:pt x="2469" y="276"/>
                  </a:lnTo>
                  <a:lnTo>
                    <a:pt x="2331" y="193"/>
                  </a:lnTo>
                  <a:lnTo>
                    <a:pt x="2193" y="125"/>
                  </a:lnTo>
                  <a:lnTo>
                    <a:pt x="2055" y="83"/>
                  </a:lnTo>
                  <a:lnTo>
                    <a:pt x="1903" y="42"/>
                  </a:lnTo>
                  <a:lnTo>
                    <a:pt x="1738" y="14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180825" y="249410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21" y="0"/>
                  </a:moveTo>
                  <a:lnTo>
                    <a:pt x="1255" y="28"/>
                  </a:lnTo>
                  <a:lnTo>
                    <a:pt x="1103" y="69"/>
                  </a:lnTo>
                  <a:lnTo>
                    <a:pt x="965" y="124"/>
                  </a:lnTo>
                  <a:lnTo>
                    <a:pt x="828" y="180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5" y="455"/>
                  </a:lnTo>
                  <a:lnTo>
                    <a:pt x="359" y="566"/>
                  </a:lnTo>
                  <a:lnTo>
                    <a:pt x="262" y="690"/>
                  </a:lnTo>
                  <a:lnTo>
                    <a:pt x="193" y="828"/>
                  </a:lnTo>
                  <a:lnTo>
                    <a:pt x="124" y="966"/>
                  </a:lnTo>
                  <a:lnTo>
                    <a:pt x="69" y="1104"/>
                  </a:lnTo>
                  <a:lnTo>
                    <a:pt x="28" y="1255"/>
                  </a:lnTo>
                  <a:lnTo>
                    <a:pt x="0" y="1407"/>
                  </a:lnTo>
                  <a:lnTo>
                    <a:pt x="0" y="1572"/>
                  </a:lnTo>
                  <a:lnTo>
                    <a:pt x="0" y="1738"/>
                  </a:lnTo>
                  <a:lnTo>
                    <a:pt x="28" y="1890"/>
                  </a:lnTo>
                  <a:lnTo>
                    <a:pt x="69" y="2041"/>
                  </a:lnTo>
                  <a:lnTo>
                    <a:pt x="124" y="2193"/>
                  </a:lnTo>
                  <a:lnTo>
                    <a:pt x="193" y="2331"/>
                  </a:lnTo>
                  <a:lnTo>
                    <a:pt x="262" y="2455"/>
                  </a:lnTo>
                  <a:lnTo>
                    <a:pt x="359" y="2579"/>
                  </a:lnTo>
                  <a:lnTo>
                    <a:pt x="455" y="2690"/>
                  </a:lnTo>
                  <a:lnTo>
                    <a:pt x="566" y="2786"/>
                  </a:lnTo>
                  <a:lnTo>
                    <a:pt x="690" y="2883"/>
                  </a:lnTo>
                  <a:lnTo>
                    <a:pt x="828" y="2965"/>
                  </a:lnTo>
                  <a:lnTo>
                    <a:pt x="965" y="3034"/>
                  </a:lnTo>
                  <a:lnTo>
                    <a:pt x="1103" y="3076"/>
                  </a:lnTo>
                  <a:lnTo>
                    <a:pt x="1255" y="3117"/>
                  </a:lnTo>
                  <a:lnTo>
                    <a:pt x="1421" y="3145"/>
                  </a:lnTo>
                  <a:lnTo>
                    <a:pt x="1572" y="3158"/>
                  </a:lnTo>
                  <a:lnTo>
                    <a:pt x="1738" y="3145"/>
                  </a:lnTo>
                  <a:lnTo>
                    <a:pt x="1889" y="3117"/>
                  </a:lnTo>
                  <a:lnTo>
                    <a:pt x="2041" y="3076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3"/>
                  </a:lnTo>
                  <a:lnTo>
                    <a:pt x="2579" y="2786"/>
                  </a:lnTo>
                  <a:lnTo>
                    <a:pt x="2689" y="2690"/>
                  </a:lnTo>
                  <a:lnTo>
                    <a:pt x="2800" y="2579"/>
                  </a:lnTo>
                  <a:lnTo>
                    <a:pt x="2882" y="2455"/>
                  </a:lnTo>
                  <a:lnTo>
                    <a:pt x="2965" y="2331"/>
                  </a:lnTo>
                  <a:lnTo>
                    <a:pt x="3034" y="2193"/>
                  </a:lnTo>
                  <a:lnTo>
                    <a:pt x="3089" y="2041"/>
                  </a:lnTo>
                  <a:lnTo>
                    <a:pt x="3117" y="1890"/>
                  </a:lnTo>
                  <a:lnTo>
                    <a:pt x="3144" y="1738"/>
                  </a:lnTo>
                  <a:lnTo>
                    <a:pt x="3158" y="1572"/>
                  </a:lnTo>
                  <a:lnTo>
                    <a:pt x="3144" y="1407"/>
                  </a:lnTo>
                  <a:lnTo>
                    <a:pt x="3117" y="1255"/>
                  </a:lnTo>
                  <a:lnTo>
                    <a:pt x="3089" y="1104"/>
                  </a:lnTo>
                  <a:lnTo>
                    <a:pt x="3034" y="966"/>
                  </a:lnTo>
                  <a:lnTo>
                    <a:pt x="2965" y="828"/>
                  </a:lnTo>
                  <a:lnTo>
                    <a:pt x="2882" y="690"/>
                  </a:lnTo>
                  <a:lnTo>
                    <a:pt x="2800" y="566"/>
                  </a:lnTo>
                  <a:lnTo>
                    <a:pt x="2689" y="455"/>
                  </a:lnTo>
                  <a:lnTo>
                    <a:pt x="2579" y="359"/>
                  </a:lnTo>
                  <a:lnTo>
                    <a:pt x="2455" y="262"/>
                  </a:lnTo>
                  <a:lnTo>
                    <a:pt x="2331" y="180"/>
                  </a:lnTo>
                  <a:lnTo>
                    <a:pt x="2193" y="124"/>
                  </a:lnTo>
                  <a:lnTo>
                    <a:pt x="2041" y="69"/>
                  </a:lnTo>
                  <a:lnTo>
                    <a:pt x="1889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4407475" y="2361025"/>
              <a:ext cx="141400" cy="43800"/>
            </a:xfrm>
            <a:custGeom>
              <a:rect b="b" l="l" r="r" t="t"/>
              <a:pathLst>
                <a:path extrusionOk="0" h="1752" w="5656">
                  <a:moveTo>
                    <a:pt x="1" y="0"/>
                  </a:moveTo>
                  <a:lnTo>
                    <a:pt x="111" y="193"/>
                  </a:lnTo>
                  <a:lnTo>
                    <a:pt x="222" y="372"/>
                  </a:lnTo>
                  <a:lnTo>
                    <a:pt x="359" y="552"/>
                  </a:lnTo>
                  <a:lnTo>
                    <a:pt x="497" y="703"/>
                  </a:lnTo>
                  <a:lnTo>
                    <a:pt x="635" y="869"/>
                  </a:lnTo>
                  <a:lnTo>
                    <a:pt x="801" y="1007"/>
                  </a:lnTo>
                  <a:lnTo>
                    <a:pt x="966" y="1145"/>
                  </a:lnTo>
                  <a:lnTo>
                    <a:pt x="1146" y="1255"/>
                  </a:lnTo>
                  <a:lnTo>
                    <a:pt x="1339" y="1365"/>
                  </a:lnTo>
                  <a:lnTo>
                    <a:pt x="1532" y="1462"/>
                  </a:lnTo>
                  <a:lnTo>
                    <a:pt x="1725" y="1545"/>
                  </a:lnTo>
                  <a:lnTo>
                    <a:pt x="1945" y="1614"/>
                  </a:lnTo>
                  <a:lnTo>
                    <a:pt x="2152" y="1669"/>
                  </a:lnTo>
                  <a:lnTo>
                    <a:pt x="2373" y="1710"/>
                  </a:lnTo>
                  <a:lnTo>
                    <a:pt x="2594" y="1738"/>
                  </a:lnTo>
                  <a:lnTo>
                    <a:pt x="2828" y="1751"/>
                  </a:lnTo>
                  <a:lnTo>
                    <a:pt x="3062" y="1738"/>
                  </a:lnTo>
                  <a:lnTo>
                    <a:pt x="3283" y="1710"/>
                  </a:lnTo>
                  <a:lnTo>
                    <a:pt x="3504" y="1669"/>
                  </a:lnTo>
                  <a:lnTo>
                    <a:pt x="3724" y="1614"/>
                  </a:lnTo>
                  <a:lnTo>
                    <a:pt x="3931" y="1545"/>
                  </a:lnTo>
                  <a:lnTo>
                    <a:pt x="4124" y="1462"/>
                  </a:lnTo>
                  <a:lnTo>
                    <a:pt x="4317" y="1365"/>
                  </a:lnTo>
                  <a:lnTo>
                    <a:pt x="4511" y="1255"/>
                  </a:lnTo>
                  <a:lnTo>
                    <a:pt x="4690" y="1145"/>
                  </a:lnTo>
                  <a:lnTo>
                    <a:pt x="4855" y="1007"/>
                  </a:lnTo>
                  <a:lnTo>
                    <a:pt x="5021" y="869"/>
                  </a:lnTo>
                  <a:lnTo>
                    <a:pt x="5159" y="703"/>
                  </a:lnTo>
                  <a:lnTo>
                    <a:pt x="5310" y="552"/>
                  </a:lnTo>
                  <a:lnTo>
                    <a:pt x="5435" y="372"/>
                  </a:lnTo>
                  <a:lnTo>
                    <a:pt x="5545" y="19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043600" y="2361025"/>
              <a:ext cx="157575" cy="76900"/>
            </a:xfrm>
            <a:custGeom>
              <a:rect b="b" l="l" r="r" t="t"/>
              <a:pathLst>
                <a:path extrusionOk="0" h="3076" w="6303">
                  <a:moveTo>
                    <a:pt x="0" y="0"/>
                  </a:moveTo>
                  <a:lnTo>
                    <a:pt x="28" y="317"/>
                  </a:lnTo>
                  <a:lnTo>
                    <a:pt x="83" y="621"/>
                  </a:lnTo>
                  <a:lnTo>
                    <a:pt x="166" y="910"/>
                  </a:lnTo>
                  <a:lnTo>
                    <a:pt x="276" y="1200"/>
                  </a:lnTo>
                  <a:lnTo>
                    <a:pt x="400" y="1462"/>
                  </a:lnTo>
                  <a:lnTo>
                    <a:pt x="566" y="1724"/>
                  </a:lnTo>
                  <a:lnTo>
                    <a:pt x="745" y="1958"/>
                  </a:lnTo>
                  <a:lnTo>
                    <a:pt x="952" y="2179"/>
                  </a:lnTo>
                  <a:lnTo>
                    <a:pt x="1173" y="2372"/>
                  </a:lnTo>
                  <a:lnTo>
                    <a:pt x="1407" y="2551"/>
                  </a:lnTo>
                  <a:lnTo>
                    <a:pt x="1669" y="2703"/>
                  </a:lnTo>
                  <a:lnTo>
                    <a:pt x="1945" y="2827"/>
                  </a:lnTo>
                  <a:lnTo>
                    <a:pt x="2234" y="2937"/>
                  </a:lnTo>
                  <a:lnTo>
                    <a:pt x="2524" y="3006"/>
                  </a:lnTo>
                  <a:lnTo>
                    <a:pt x="2841" y="3062"/>
                  </a:lnTo>
                  <a:lnTo>
                    <a:pt x="3158" y="3075"/>
                  </a:lnTo>
                  <a:lnTo>
                    <a:pt x="3476" y="3062"/>
                  </a:lnTo>
                  <a:lnTo>
                    <a:pt x="3779" y="3006"/>
                  </a:lnTo>
                  <a:lnTo>
                    <a:pt x="4082" y="2937"/>
                  </a:lnTo>
                  <a:lnTo>
                    <a:pt x="4358" y="2827"/>
                  </a:lnTo>
                  <a:lnTo>
                    <a:pt x="4634" y="2703"/>
                  </a:lnTo>
                  <a:lnTo>
                    <a:pt x="4896" y="2551"/>
                  </a:lnTo>
                  <a:lnTo>
                    <a:pt x="5131" y="2372"/>
                  </a:lnTo>
                  <a:lnTo>
                    <a:pt x="5351" y="2179"/>
                  </a:lnTo>
                  <a:lnTo>
                    <a:pt x="5558" y="1958"/>
                  </a:lnTo>
                  <a:lnTo>
                    <a:pt x="5737" y="1724"/>
                  </a:lnTo>
                  <a:lnTo>
                    <a:pt x="5903" y="1462"/>
                  </a:lnTo>
                  <a:lnTo>
                    <a:pt x="6041" y="1200"/>
                  </a:lnTo>
                  <a:lnTo>
                    <a:pt x="6137" y="910"/>
                  </a:lnTo>
                  <a:lnTo>
                    <a:pt x="6220" y="621"/>
                  </a:lnTo>
                  <a:lnTo>
                    <a:pt x="6275" y="317"/>
                  </a:lnTo>
                  <a:lnTo>
                    <a:pt x="630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899975" y="2361025"/>
              <a:ext cx="265850" cy="216525"/>
            </a:xfrm>
            <a:custGeom>
              <a:rect b="b" l="l" r="r" t="t"/>
              <a:pathLst>
                <a:path extrusionOk="0" h="8661" w="10634">
                  <a:moveTo>
                    <a:pt x="1186" y="0"/>
                  </a:moveTo>
                  <a:lnTo>
                    <a:pt x="1049" y="179"/>
                  </a:lnTo>
                  <a:lnTo>
                    <a:pt x="924" y="359"/>
                  </a:lnTo>
                  <a:lnTo>
                    <a:pt x="800" y="538"/>
                  </a:lnTo>
                  <a:lnTo>
                    <a:pt x="690" y="731"/>
                  </a:lnTo>
                  <a:lnTo>
                    <a:pt x="580" y="924"/>
                  </a:lnTo>
                  <a:lnTo>
                    <a:pt x="483" y="1131"/>
                  </a:lnTo>
                  <a:lnTo>
                    <a:pt x="400" y="1324"/>
                  </a:lnTo>
                  <a:lnTo>
                    <a:pt x="318" y="1545"/>
                  </a:lnTo>
                  <a:lnTo>
                    <a:pt x="249" y="1751"/>
                  </a:lnTo>
                  <a:lnTo>
                    <a:pt x="180" y="1972"/>
                  </a:lnTo>
                  <a:lnTo>
                    <a:pt x="125" y="2193"/>
                  </a:lnTo>
                  <a:lnTo>
                    <a:pt x="83" y="2413"/>
                  </a:lnTo>
                  <a:lnTo>
                    <a:pt x="42" y="2648"/>
                  </a:lnTo>
                  <a:lnTo>
                    <a:pt x="14" y="2869"/>
                  </a:lnTo>
                  <a:lnTo>
                    <a:pt x="0" y="3103"/>
                  </a:lnTo>
                  <a:lnTo>
                    <a:pt x="0" y="3351"/>
                  </a:lnTo>
                  <a:lnTo>
                    <a:pt x="0" y="3613"/>
                  </a:lnTo>
                  <a:lnTo>
                    <a:pt x="28" y="3889"/>
                  </a:lnTo>
                  <a:lnTo>
                    <a:pt x="56" y="4151"/>
                  </a:lnTo>
                  <a:lnTo>
                    <a:pt x="111" y="4413"/>
                  </a:lnTo>
                  <a:lnTo>
                    <a:pt x="166" y="4675"/>
                  </a:lnTo>
                  <a:lnTo>
                    <a:pt x="235" y="4923"/>
                  </a:lnTo>
                  <a:lnTo>
                    <a:pt x="318" y="5172"/>
                  </a:lnTo>
                  <a:lnTo>
                    <a:pt x="414" y="5420"/>
                  </a:lnTo>
                  <a:lnTo>
                    <a:pt x="525" y="5654"/>
                  </a:lnTo>
                  <a:lnTo>
                    <a:pt x="635" y="5875"/>
                  </a:lnTo>
                  <a:lnTo>
                    <a:pt x="773" y="6096"/>
                  </a:lnTo>
                  <a:lnTo>
                    <a:pt x="911" y="6316"/>
                  </a:lnTo>
                  <a:lnTo>
                    <a:pt x="1049" y="6523"/>
                  </a:lnTo>
                  <a:lnTo>
                    <a:pt x="1214" y="6730"/>
                  </a:lnTo>
                  <a:lnTo>
                    <a:pt x="1380" y="6923"/>
                  </a:lnTo>
                  <a:lnTo>
                    <a:pt x="1559" y="7102"/>
                  </a:lnTo>
                  <a:lnTo>
                    <a:pt x="1738" y="7282"/>
                  </a:lnTo>
                  <a:lnTo>
                    <a:pt x="1931" y="7447"/>
                  </a:lnTo>
                  <a:lnTo>
                    <a:pt x="2138" y="7599"/>
                  </a:lnTo>
                  <a:lnTo>
                    <a:pt x="2345" y="7751"/>
                  </a:lnTo>
                  <a:lnTo>
                    <a:pt x="2552" y="7888"/>
                  </a:lnTo>
                  <a:lnTo>
                    <a:pt x="2786" y="8013"/>
                  </a:lnTo>
                  <a:lnTo>
                    <a:pt x="3007" y="8137"/>
                  </a:lnTo>
                  <a:lnTo>
                    <a:pt x="3241" y="8247"/>
                  </a:lnTo>
                  <a:lnTo>
                    <a:pt x="3490" y="8330"/>
                  </a:lnTo>
                  <a:lnTo>
                    <a:pt x="3738" y="8426"/>
                  </a:lnTo>
                  <a:lnTo>
                    <a:pt x="3986" y="8495"/>
                  </a:lnTo>
                  <a:lnTo>
                    <a:pt x="4248" y="8550"/>
                  </a:lnTo>
                  <a:lnTo>
                    <a:pt x="4510" y="8592"/>
                  </a:lnTo>
                  <a:lnTo>
                    <a:pt x="4772" y="8633"/>
                  </a:lnTo>
                  <a:lnTo>
                    <a:pt x="5034" y="8647"/>
                  </a:lnTo>
                  <a:lnTo>
                    <a:pt x="5310" y="8661"/>
                  </a:lnTo>
                  <a:lnTo>
                    <a:pt x="5586" y="8647"/>
                  </a:lnTo>
                  <a:lnTo>
                    <a:pt x="5862" y="8633"/>
                  </a:lnTo>
                  <a:lnTo>
                    <a:pt x="6124" y="8592"/>
                  </a:lnTo>
                  <a:lnTo>
                    <a:pt x="6386" y="8550"/>
                  </a:lnTo>
                  <a:lnTo>
                    <a:pt x="6648" y="8495"/>
                  </a:lnTo>
                  <a:lnTo>
                    <a:pt x="6896" y="8426"/>
                  </a:lnTo>
                  <a:lnTo>
                    <a:pt x="7144" y="8330"/>
                  </a:lnTo>
                  <a:lnTo>
                    <a:pt x="7379" y="8247"/>
                  </a:lnTo>
                  <a:lnTo>
                    <a:pt x="7613" y="8137"/>
                  </a:lnTo>
                  <a:lnTo>
                    <a:pt x="7848" y="8013"/>
                  </a:lnTo>
                  <a:lnTo>
                    <a:pt x="8068" y="7888"/>
                  </a:lnTo>
                  <a:lnTo>
                    <a:pt x="8289" y="7751"/>
                  </a:lnTo>
                  <a:lnTo>
                    <a:pt x="8496" y="7599"/>
                  </a:lnTo>
                  <a:lnTo>
                    <a:pt x="8689" y="7447"/>
                  </a:lnTo>
                  <a:lnTo>
                    <a:pt x="8882" y="7282"/>
                  </a:lnTo>
                  <a:lnTo>
                    <a:pt x="9075" y="7102"/>
                  </a:lnTo>
                  <a:lnTo>
                    <a:pt x="9240" y="6923"/>
                  </a:lnTo>
                  <a:lnTo>
                    <a:pt x="9420" y="6730"/>
                  </a:lnTo>
                  <a:lnTo>
                    <a:pt x="9571" y="6523"/>
                  </a:lnTo>
                  <a:lnTo>
                    <a:pt x="9723" y="6316"/>
                  </a:lnTo>
                  <a:lnTo>
                    <a:pt x="9861" y="6096"/>
                  </a:lnTo>
                  <a:lnTo>
                    <a:pt x="9985" y="5875"/>
                  </a:lnTo>
                  <a:lnTo>
                    <a:pt x="10109" y="5654"/>
                  </a:lnTo>
                  <a:lnTo>
                    <a:pt x="10206" y="5420"/>
                  </a:lnTo>
                  <a:lnTo>
                    <a:pt x="10302" y="5172"/>
                  </a:lnTo>
                  <a:lnTo>
                    <a:pt x="10385" y="4923"/>
                  </a:lnTo>
                  <a:lnTo>
                    <a:pt x="10454" y="4675"/>
                  </a:lnTo>
                  <a:lnTo>
                    <a:pt x="10523" y="4413"/>
                  </a:lnTo>
                  <a:lnTo>
                    <a:pt x="10564" y="4151"/>
                  </a:lnTo>
                  <a:lnTo>
                    <a:pt x="10606" y="3889"/>
                  </a:lnTo>
                  <a:lnTo>
                    <a:pt x="10620" y="3613"/>
                  </a:lnTo>
                  <a:lnTo>
                    <a:pt x="10633" y="3351"/>
                  </a:lnTo>
                  <a:lnTo>
                    <a:pt x="10620" y="3103"/>
                  </a:lnTo>
                  <a:lnTo>
                    <a:pt x="10606" y="2869"/>
                  </a:lnTo>
                  <a:lnTo>
                    <a:pt x="10578" y="2648"/>
                  </a:lnTo>
                  <a:lnTo>
                    <a:pt x="10551" y="2413"/>
                  </a:lnTo>
                  <a:lnTo>
                    <a:pt x="10495" y="2193"/>
                  </a:lnTo>
                  <a:lnTo>
                    <a:pt x="10440" y="1972"/>
                  </a:lnTo>
                  <a:lnTo>
                    <a:pt x="10385" y="1751"/>
                  </a:lnTo>
                  <a:lnTo>
                    <a:pt x="10316" y="1545"/>
                  </a:lnTo>
                  <a:lnTo>
                    <a:pt x="10233" y="1324"/>
                  </a:lnTo>
                  <a:lnTo>
                    <a:pt x="10137" y="1131"/>
                  </a:lnTo>
                  <a:lnTo>
                    <a:pt x="10040" y="924"/>
                  </a:lnTo>
                  <a:lnTo>
                    <a:pt x="9944" y="731"/>
                  </a:lnTo>
                  <a:lnTo>
                    <a:pt x="9820" y="538"/>
                  </a:lnTo>
                  <a:lnTo>
                    <a:pt x="9709" y="359"/>
                  </a:lnTo>
                  <a:lnTo>
                    <a:pt x="9571" y="179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707100" y="2361025"/>
              <a:ext cx="240675" cy="76900"/>
            </a:xfrm>
            <a:custGeom>
              <a:rect b="b" l="l" r="r" t="t"/>
              <a:pathLst>
                <a:path extrusionOk="0" h="3076" w="9627">
                  <a:moveTo>
                    <a:pt x="0" y="0"/>
                  </a:moveTo>
                  <a:lnTo>
                    <a:pt x="166" y="331"/>
                  </a:lnTo>
                  <a:lnTo>
                    <a:pt x="359" y="648"/>
                  </a:lnTo>
                  <a:lnTo>
                    <a:pt x="566" y="952"/>
                  </a:lnTo>
                  <a:lnTo>
                    <a:pt x="800" y="1241"/>
                  </a:lnTo>
                  <a:lnTo>
                    <a:pt x="1062" y="1517"/>
                  </a:lnTo>
                  <a:lnTo>
                    <a:pt x="1324" y="1765"/>
                  </a:lnTo>
                  <a:lnTo>
                    <a:pt x="1614" y="2000"/>
                  </a:lnTo>
                  <a:lnTo>
                    <a:pt x="1917" y="2220"/>
                  </a:lnTo>
                  <a:lnTo>
                    <a:pt x="2234" y="2413"/>
                  </a:lnTo>
                  <a:lnTo>
                    <a:pt x="2579" y="2579"/>
                  </a:lnTo>
                  <a:lnTo>
                    <a:pt x="2924" y="2731"/>
                  </a:lnTo>
                  <a:lnTo>
                    <a:pt x="3283" y="2841"/>
                  </a:lnTo>
                  <a:lnTo>
                    <a:pt x="3655" y="2937"/>
                  </a:lnTo>
                  <a:lnTo>
                    <a:pt x="4027" y="3006"/>
                  </a:lnTo>
                  <a:lnTo>
                    <a:pt x="4413" y="3062"/>
                  </a:lnTo>
                  <a:lnTo>
                    <a:pt x="4813" y="3075"/>
                  </a:lnTo>
                  <a:lnTo>
                    <a:pt x="5213" y="3062"/>
                  </a:lnTo>
                  <a:lnTo>
                    <a:pt x="5599" y="3006"/>
                  </a:lnTo>
                  <a:lnTo>
                    <a:pt x="5972" y="2937"/>
                  </a:lnTo>
                  <a:lnTo>
                    <a:pt x="6344" y="2841"/>
                  </a:lnTo>
                  <a:lnTo>
                    <a:pt x="6703" y="2731"/>
                  </a:lnTo>
                  <a:lnTo>
                    <a:pt x="7047" y="2579"/>
                  </a:lnTo>
                  <a:lnTo>
                    <a:pt x="7378" y="2413"/>
                  </a:lnTo>
                  <a:lnTo>
                    <a:pt x="7709" y="2220"/>
                  </a:lnTo>
                  <a:lnTo>
                    <a:pt x="8013" y="2000"/>
                  </a:lnTo>
                  <a:lnTo>
                    <a:pt x="8302" y="1765"/>
                  </a:lnTo>
                  <a:lnTo>
                    <a:pt x="8564" y="1517"/>
                  </a:lnTo>
                  <a:lnTo>
                    <a:pt x="8827" y="1241"/>
                  </a:lnTo>
                  <a:lnTo>
                    <a:pt x="9061" y="952"/>
                  </a:lnTo>
                  <a:lnTo>
                    <a:pt x="9268" y="648"/>
                  </a:lnTo>
                  <a:lnTo>
                    <a:pt x="9461" y="331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6"/>
          <p:cNvGrpSpPr/>
          <p:nvPr/>
        </p:nvGrpSpPr>
        <p:grpSpPr>
          <a:xfrm>
            <a:off x="1009650" y="1014450"/>
            <a:ext cx="7207887" cy="3196002"/>
            <a:chOff x="1009650" y="1014450"/>
            <a:chExt cx="7207887" cy="3196002"/>
          </a:xfrm>
        </p:grpSpPr>
        <p:sp>
          <p:nvSpPr>
            <p:cNvPr id="208" name="Google Shape;208;p16"/>
            <p:cNvSpPr/>
            <p:nvPr/>
          </p:nvSpPr>
          <p:spPr>
            <a:xfrm flipH="1">
              <a:off x="1092837" y="1095852"/>
              <a:ext cx="7124700" cy="3114600"/>
            </a:xfrm>
            <a:prstGeom prst="corner">
              <a:avLst>
                <a:gd fmla="val 2580" name="adj1"/>
                <a:gd fmla="val 2665" name="adj2"/>
              </a:avLst>
            </a:pr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009650" y="1014450"/>
              <a:ext cx="7124700" cy="3114600"/>
            </a:xfrm>
            <a:prstGeom prst="rect">
              <a:avLst/>
            </a:prstGeom>
            <a:solidFill>
              <a:srgbClr val="FFFFFF">
                <a:alpha val="7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6"/>
          <p:cNvSpPr txBox="1"/>
          <p:nvPr>
            <p:ph type="title"/>
          </p:nvPr>
        </p:nvSpPr>
        <p:spPr>
          <a:xfrm>
            <a:off x="1009650" y="205975"/>
            <a:ext cx="712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1214525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2" name="Google Shape;212;p16"/>
          <p:cNvSpPr txBox="1"/>
          <p:nvPr>
            <p:ph idx="2" type="body"/>
          </p:nvPr>
        </p:nvSpPr>
        <p:spPr>
          <a:xfrm>
            <a:off x="3468064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3" name="Google Shape;213;p16"/>
          <p:cNvSpPr txBox="1"/>
          <p:nvPr>
            <p:ph idx="3" type="body"/>
          </p:nvPr>
        </p:nvSpPr>
        <p:spPr>
          <a:xfrm>
            <a:off x="5721602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214" name="Google Shape;214;p16"/>
          <p:cNvGrpSpPr/>
          <p:nvPr/>
        </p:nvGrpSpPr>
        <p:grpSpPr>
          <a:xfrm flipH="1" rot="426778">
            <a:off x="7599829" y="3692938"/>
            <a:ext cx="1143338" cy="1079043"/>
            <a:chOff x="5333200" y="3132625"/>
            <a:chExt cx="177925" cy="167925"/>
          </a:xfrm>
        </p:grpSpPr>
        <p:sp>
          <p:nvSpPr>
            <p:cNvPr id="215" name="Google Shape;215;p16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6"/>
          <p:cNvGrpSpPr/>
          <p:nvPr/>
        </p:nvGrpSpPr>
        <p:grpSpPr>
          <a:xfrm flipH="1" rot="426778">
            <a:off x="7629985" y="3723096"/>
            <a:ext cx="1143338" cy="1079043"/>
            <a:chOff x="5333200" y="3132625"/>
            <a:chExt cx="177925" cy="167925"/>
          </a:xfrm>
        </p:grpSpPr>
        <p:sp>
          <p:nvSpPr>
            <p:cNvPr id="225" name="Google Shape;225;p16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witch purple">
  <p:cSld name="BLANK_1_1">
    <p:bg>
      <p:bgPr>
        <a:solidFill>
          <a:srgbClr val="6E45B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7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236" name="Google Shape;236;p17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7"/>
          <p:cNvSpPr/>
          <p:nvPr/>
        </p:nvSpPr>
        <p:spPr>
          <a:xfrm>
            <a:off x="8100274" y="224954"/>
            <a:ext cx="759572" cy="843573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272C3B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082402" y="214826"/>
            <a:ext cx="759572" cy="843573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7"/>
          <p:cNvGrpSpPr/>
          <p:nvPr/>
        </p:nvGrpSpPr>
        <p:grpSpPr>
          <a:xfrm rot="-941946">
            <a:off x="235068" y="4240169"/>
            <a:ext cx="542999" cy="686830"/>
            <a:chOff x="331200" y="2441000"/>
            <a:chExt cx="144500" cy="182750"/>
          </a:xfrm>
        </p:grpSpPr>
        <p:sp>
          <p:nvSpPr>
            <p:cNvPr id="252" name="Google Shape;252;p17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7"/>
          <p:cNvGrpSpPr/>
          <p:nvPr/>
        </p:nvGrpSpPr>
        <p:grpSpPr>
          <a:xfrm rot="-941946">
            <a:off x="243138" y="4275596"/>
            <a:ext cx="542999" cy="686830"/>
            <a:chOff x="331200" y="2441000"/>
            <a:chExt cx="144500" cy="182750"/>
          </a:xfrm>
        </p:grpSpPr>
        <p:sp>
          <p:nvSpPr>
            <p:cNvPr id="255" name="Google Shape;255;p17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cursed forest green">
  <p:cSld name="BLANK_1_1_1">
    <p:bg>
      <p:bgPr>
        <a:solidFill>
          <a:srgbClr val="6B9B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8"/>
          <p:cNvGrpSpPr/>
          <p:nvPr/>
        </p:nvGrpSpPr>
        <p:grpSpPr>
          <a:xfrm>
            <a:off x="-59" y="8"/>
            <a:ext cx="9144125" cy="5143481"/>
            <a:chOff x="5616600" y="2361025"/>
            <a:chExt cx="1765275" cy="992950"/>
          </a:xfrm>
        </p:grpSpPr>
        <p:sp>
          <p:nvSpPr>
            <p:cNvPr id="259" name="Google Shape;259;p18"/>
            <p:cNvSpPr/>
            <p:nvPr/>
          </p:nvSpPr>
          <p:spPr>
            <a:xfrm>
              <a:off x="5875875" y="3142625"/>
              <a:ext cx="296875" cy="211350"/>
            </a:xfrm>
            <a:custGeom>
              <a:rect b="b" l="l" r="r" t="t"/>
              <a:pathLst>
                <a:path extrusionOk="0" h="8454" w="11875">
                  <a:moveTo>
                    <a:pt x="4593" y="1517"/>
                  </a:moveTo>
                  <a:lnTo>
                    <a:pt x="6703" y="1972"/>
                  </a:lnTo>
                  <a:lnTo>
                    <a:pt x="6689" y="2110"/>
                  </a:lnTo>
                  <a:lnTo>
                    <a:pt x="6662" y="2262"/>
                  </a:lnTo>
                  <a:lnTo>
                    <a:pt x="6648" y="2331"/>
                  </a:lnTo>
                  <a:lnTo>
                    <a:pt x="6621" y="2372"/>
                  </a:lnTo>
                  <a:lnTo>
                    <a:pt x="6579" y="2414"/>
                  </a:lnTo>
                  <a:lnTo>
                    <a:pt x="6524" y="2414"/>
                  </a:lnTo>
                  <a:lnTo>
                    <a:pt x="5586" y="2303"/>
                  </a:lnTo>
                  <a:lnTo>
                    <a:pt x="4828" y="2207"/>
                  </a:lnTo>
                  <a:lnTo>
                    <a:pt x="4800" y="2179"/>
                  </a:lnTo>
                  <a:lnTo>
                    <a:pt x="4759" y="2110"/>
                  </a:lnTo>
                  <a:lnTo>
                    <a:pt x="4690" y="1890"/>
                  </a:lnTo>
                  <a:lnTo>
                    <a:pt x="4593" y="1517"/>
                  </a:lnTo>
                  <a:close/>
                  <a:moveTo>
                    <a:pt x="4428" y="1531"/>
                  </a:moveTo>
                  <a:lnTo>
                    <a:pt x="4579" y="1917"/>
                  </a:lnTo>
                  <a:lnTo>
                    <a:pt x="4607" y="2027"/>
                  </a:lnTo>
                  <a:lnTo>
                    <a:pt x="4635" y="2138"/>
                  </a:lnTo>
                  <a:lnTo>
                    <a:pt x="4648" y="2220"/>
                  </a:lnTo>
                  <a:lnTo>
                    <a:pt x="4635" y="2234"/>
                  </a:lnTo>
                  <a:lnTo>
                    <a:pt x="4621" y="2248"/>
                  </a:lnTo>
                  <a:lnTo>
                    <a:pt x="3669" y="2717"/>
                  </a:lnTo>
                  <a:lnTo>
                    <a:pt x="3504" y="2800"/>
                  </a:lnTo>
                  <a:lnTo>
                    <a:pt x="3297" y="2938"/>
                  </a:lnTo>
                  <a:lnTo>
                    <a:pt x="3187" y="2993"/>
                  </a:lnTo>
                  <a:lnTo>
                    <a:pt x="3076" y="3048"/>
                  </a:lnTo>
                  <a:lnTo>
                    <a:pt x="2980" y="3076"/>
                  </a:lnTo>
                  <a:lnTo>
                    <a:pt x="2911" y="3089"/>
                  </a:lnTo>
                  <a:lnTo>
                    <a:pt x="2828" y="3062"/>
                  </a:lnTo>
                  <a:lnTo>
                    <a:pt x="2759" y="3007"/>
                  </a:lnTo>
                  <a:lnTo>
                    <a:pt x="2662" y="2924"/>
                  </a:lnTo>
                  <a:lnTo>
                    <a:pt x="2580" y="2841"/>
                  </a:lnTo>
                  <a:lnTo>
                    <a:pt x="2400" y="2648"/>
                  </a:lnTo>
                  <a:lnTo>
                    <a:pt x="2276" y="2510"/>
                  </a:lnTo>
                  <a:lnTo>
                    <a:pt x="4428" y="1531"/>
                  </a:lnTo>
                  <a:close/>
                  <a:moveTo>
                    <a:pt x="4869" y="2372"/>
                  </a:moveTo>
                  <a:lnTo>
                    <a:pt x="6579" y="2579"/>
                  </a:lnTo>
                  <a:lnTo>
                    <a:pt x="6441" y="3227"/>
                  </a:lnTo>
                  <a:lnTo>
                    <a:pt x="5434" y="2910"/>
                  </a:lnTo>
                  <a:lnTo>
                    <a:pt x="5186" y="2827"/>
                  </a:lnTo>
                  <a:lnTo>
                    <a:pt x="5103" y="2800"/>
                  </a:lnTo>
                  <a:lnTo>
                    <a:pt x="5048" y="2758"/>
                  </a:lnTo>
                  <a:lnTo>
                    <a:pt x="4993" y="2689"/>
                  </a:lnTo>
                  <a:lnTo>
                    <a:pt x="4952" y="2620"/>
                  </a:lnTo>
                  <a:lnTo>
                    <a:pt x="4869" y="2372"/>
                  </a:lnTo>
                  <a:close/>
                  <a:moveTo>
                    <a:pt x="6855" y="2027"/>
                  </a:moveTo>
                  <a:lnTo>
                    <a:pt x="8689" y="2772"/>
                  </a:lnTo>
                  <a:lnTo>
                    <a:pt x="8482" y="3048"/>
                  </a:lnTo>
                  <a:lnTo>
                    <a:pt x="8344" y="3200"/>
                  </a:lnTo>
                  <a:lnTo>
                    <a:pt x="8289" y="3241"/>
                  </a:lnTo>
                  <a:lnTo>
                    <a:pt x="8248" y="3269"/>
                  </a:lnTo>
                  <a:lnTo>
                    <a:pt x="8193" y="3255"/>
                  </a:lnTo>
                  <a:lnTo>
                    <a:pt x="8138" y="3241"/>
                  </a:lnTo>
                  <a:lnTo>
                    <a:pt x="8000" y="3158"/>
                  </a:lnTo>
                  <a:lnTo>
                    <a:pt x="7751" y="3007"/>
                  </a:lnTo>
                  <a:lnTo>
                    <a:pt x="6896" y="2551"/>
                  </a:lnTo>
                  <a:lnTo>
                    <a:pt x="6827" y="2496"/>
                  </a:lnTo>
                  <a:lnTo>
                    <a:pt x="6786" y="2441"/>
                  </a:lnTo>
                  <a:lnTo>
                    <a:pt x="6772" y="2386"/>
                  </a:lnTo>
                  <a:lnTo>
                    <a:pt x="6772" y="2331"/>
                  </a:lnTo>
                  <a:lnTo>
                    <a:pt x="6814" y="2193"/>
                  </a:lnTo>
                  <a:lnTo>
                    <a:pt x="6855" y="2027"/>
                  </a:lnTo>
                  <a:close/>
                  <a:moveTo>
                    <a:pt x="4704" y="2386"/>
                  </a:moveTo>
                  <a:lnTo>
                    <a:pt x="4841" y="2813"/>
                  </a:lnTo>
                  <a:lnTo>
                    <a:pt x="3821" y="3558"/>
                  </a:lnTo>
                  <a:lnTo>
                    <a:pt x="3752" y="3627"/>
                  </a:lnTo>
                  <a:lnTo>
                    <a:pt x="3683" y="3682"/>
                  </a:lnTo>
                  <a:lnTo>
                    <a:pt x="3642" y="3696"/>
                  </a:lnTo>
                  <a:lnTo>
                    <a:pt x="3614" y="3696"/>
                  </a:lnTo>
                  <a:lnTo>
                    <a:pt x="3586" y="3682"/>
                  </a:lnTo>
                  <a:lnTo>
                    <a:pt x="3545" y="3669"/>
                  </a:lnTo>
                  <a:lnTo>
                    <a:pt x="3035" y="3200"/>
                  </a:lnTo>
                  <a:lnTo>
                    <a:pt x="4704" y="2386"/>
                  </a:lnTo>
                  <a:close/>
                  <a:moveTo>
                    <a:pt x="6731" y="2634"/>
                  </a:moveTo>
                  <a:lnTo>
                    <a:pt x="7434" y="3007"/>
                  </a:lnTo>
                  <a:lnTo>
                    <a:pt x="8138" y="3379"/>
                  </a:lnTo>
                  <a:lnTo>
                    <a:pt x="7655" y="3917"/>
                  </a:lnTo>
                  <a:lnTo>
                    <a:pt x="6689" y="3351"/>
                  </a:lnTo>
                  <a:lnTo>
                    <a:pt x="6662" y="3324"/>
                  </a:lnTo>
                  <a:lnTo>
                    <a:pt x="6634" y="3296"/>
                  </a:lnTo>
                  <a:lnTo>
                    <a:pt x="6607" y="3255"/>
                  </a:lnTo>
                  <a:lnTo>
                    <a:pt x="6607" y="3213"/>
                  </a:lnTo>
                  <a:lnTo>
                    <a:pt x="6593" y="3117"/>
                  </a:lnTo>
                  <a:lnTo>
                    <a:pt x="6607" y="3020"/>
                  </a:lnTo>
                  <a:lnTo>
                    <a:pt x="6676" y="2813"/>
                  </a:lnTo>
                  <a:lnTo>
                    <a:pt x="6731" y="2634"/>
                  </a:lnTo>
                  <a:close/>
                  <a:moveTo>
                    <a:pt x="5062" y="2951"/>
                  </a:moveTo>
                  <a:lnTo>
                    <a:pt x="6221" y="3310"/>
                  </a:lnTo>
                  <a:lnTo>
                    <a:pt x="6276" y="3338"/>
                  </a:lnTo>
                  <a:lnTo>
                    <a:pt x="6317" y="3365"/>
                  </a:lnTo>
                  <a:lnTo>
                    <a:pt x="6345" y="3407"/>
                  </a:lnTo>
                  <a:lnTo>
                    <a:pt x="6372" y="3434"/>
                  </a:lnTo>
                  <a:lnTo>
                    <a:pt x="6386" y="3475"/>
                  </a:lnTo>
                  <a:lnTo>
                    <a:pt x="6386" y="3531"/>
                  </a:lnTo>
                  <a:lnTo>
                    <a:pt x="6386" y="3627"/>
                  </a:lnTo>
                  <a:lnTo>
                    <a:pt x="6358" y="3737"/>
                  </a:lnTo>
                  <a:lnTo>
                    <a:pt x="6317" y="3848"/>
                  </a:lnTo>
                  <a:lnTo>
                    <a:pt x="6276" y="3972"/>
                  </a:lnTo>
                  <a:lnTo>
                    <a:pt x="6248" y="4082"/>
                  </a:lnTo>
                  <a:lnTo>
                    <a:pt x="6055" y="4151"/>
                  </a:lnTo>
                  <a:lnTo>
                    <a:pt x="5807" y="4234"/>
                  </a:lnTo>
                  <a:lnTo>
                    <a:pt x="5683" y="4262"/>
                  </a:lnTo>
                  <a:lnTo>
                    <a:pt x="5572" y="4262"/>
                  </a:lnTo>
                  <a:lnTo>
                    <a:pt x="5531" y="4248"/>
                  </a:lnTo>
                  <a:lnTo>
                    <a:pt x="5490" y="4234"/>
                  </a:lnTo>
                  <a:lnTo>
                    <a:pt x="5462" y="4206"/>
                  </a:lnTo>
                  <a:lnTo>
                    <a:pt x="5448" y="4165"/>
                  </a:lnTo>
                  <a:lnTo>
                    <a:pt x="5062" y="2951"/>
                  </a:lnTo>
                  <a:close/>
                  <a:moveTo>
                    <a:pt x="4897" y="2965"/>
                  </a:moveTo>
                  <a:lnTo>
                    <a:pt x="5324" y="4289"/>
                  </a:lnTo>
                  <a:lnTo>
                    <a:pt x="4317" y="4303"/>
                  </a:lnTo>
                  <a:lnTo>
                    <a:pt x="4235" y="4289"/>
                  </a:lnTo>
                  <a:lnTo>
                    <a:pt x="4152" y="4248"/>
                  </a:lnTo>
                  <a:lnTo>
                    <a:pt x="4083" y="4179"/>
                  </a:lnTo>
                  <a:lnTo>
                    <a:pt x="4000" y="4110"/>
                  </a:lnTo>
                  <a:lnTo>
                    <a:pt x="3849" y="3958"/>
                  </a:lnTo>
                  <a:lnTo>
                    <a:pt x="3724" y="3820"/>
                  </a:lnTo>
                  <a:lnTo>
                    <a:pt x="4897" y="2965"/>
                  </a:lnTo>
                  <a:close/>
                  <a:moveTo>
                    <a:pt x="6552" y="3448"/>
                  </a:moveTo>
                  <a:lnTo>
                    <a:pt x="7558" y="4027"/>
                  </a:lnTo>
                  <a:lnTo>
                    <a:pt x="7089" y="4537"/>
                  </a:lnTo>
                  <a:lnTo>
                    <a:pt x="6427" y="4124"/>
                  </a:lnTo>
                  <a:lnTo>
                    <a:pt x="6414" y="4110"/>
                  </a:lnTo>
                  <a:lnTo>
                    <a:pt x="6414" y="4082"/>
                  </a:lnTo>
                  <a:lnTo>
                    <a:pt x="6414" y="4013"/>
                  </a:lnTo>
                  <a:lnTo>
                    <a:pt x="6455" y="3806"/>
                  </a:lnTo>
                  <a:lnTo>
                    <a:pt x="6552" y="3448"/>
                  </a:lnTo>
                  <a:close/>
                  <a:moveTo>
                    <a:pt x="8813" y="2855"/>
                  </a:moveTo>
                  <a:lnTo>
                    <a:pt x="9820" y="4606"/>
                  </a:lnTo>
                  <a:lnTo>
                    <a:pt x="9696" y="4648"/>
                  </a:lnTo>
                  <a:lnTo>
                    <a:pt x="9572" y="4703"/>
                  </a:lnTo>
                  <a:lnTo>
                    <a:pt x="9461" y="4703"/>
                  </a:lnTo>
                  <a:lnTo>
                    <a:pt x="9406" y="4689"/>
                  </a:lnTo>
                  <a:lnTo>
                    <a:pt x="9365" y="4648"/>
                  </a:lnTo>
                  <a:lnTo>
                    <a:pt x="8772" y="3917"/>
                  </a:lnTo>
                  <a:lnTo>
                    <a:pt x="8524" y="3669"/>
                  </a:lnTo>
                  <a:lnTo>
                    <a:pt x="8400" y="3503"/>
                  </a:lnTo>
                  <a:lnTo>
                    <a:pt x="8358" y="3448"/>
                  </a:lnTo>
                  <a:lnTo>
                    <a:pt x="8344" y="3393"/>
                  </a:lnTo>
                  <a:lnTo>
                    <a:pt x="8358" y="3338"/>
                  </a:lnTo>
                  <a:lnTo>
                    <a:pt x="8400" y="3269"/>
                  </a:lnTo>
                  <a:lnTo>
                    <a:pt x="8551" y="3117"/>
                  </a:lnTo>
                  <a:lnTo>
                    <a:pt x="8813" y="2855"/>
                  </a:lnTo>
                  <a:close/>
                  <a:moveTo>
                    <a:pt x="2180" y="2634"/>
                  </a:moveTo>
                  <a:lnTo>
                    <a:pt x="2773" y="3172"/>
                  </a:lnTo>
                  <a:lnTo>
                    <a:pt x="2787" y="3186"/>
                  </a:lnTo>
                  <a:lnTo>
                    <a:pt x="2773" y="3213"/>
                  </a:lnTo>
                  <a:lnTo>
                    <a:pt x="2745" y="3282"/>
                  </a:lnTo>
                  <a:lnTo>
                    <a:pt x="2635" y="3489"/>
                  </a:lnTo>
                  <a:lnTo>
                    <a:pt x="2428" y="3806"/>
                  </a:lnTo>
                  <a:lnTo>
                    <a:pt x="1849" y="4772"/>
                  </a:lnTo>
                  <a:lnTo>
                    <a:pt x="1794" y="4855"/>
                  </a:lnTo>
                  <a:lnTo>
                    <a:pt x="1738" y="4896"/>
                  </a:lnTo>
                  <a:lnTo>
                    <a:pt x="1683" y="4924"/>
                  </a:lnTo>
                  <a:lnTo>
                    <a:pt x="1614" y="4937"/>
                  </a:lnTo>
                  <a:lnTo>
                    <a:pt x="1545" y="4924"/>
                  </a:lnTo>
                  <a:lnTo>
                    <a:pt x="1476" y="4896"/>
                  </a:lnTo>
                  <a:lnTo>
                    <a:pt x="1270" y="4841"/>
                  </a:lnTo>
                  <a:lnTo>
                    <a:pt x="2180" y="2634"/>
                  </a:lnTo>
                  <a:close/>
                  <a:moveTo>
                    <a:pt x="6221" y="4248"/>
                  </a:moveTo>
                  <a:lnTo>
                    <a:pt x="6069" y="4965"/>
                  </a:lnTo>
                  <a:lnTo>
                    <a:pt x="5917" y="4965"/>
                  </a:lnTo>
                  <a:lnTo>
                    <a:pt x="5807" y="4951"/>
                  </a:lnTo>
                  <a:lnTo>
                    <a:pt x="5724" y="4924"/>
                  </a:lnTo>
                  <a:lnTo>
                    <a:pt x="5669" y="4868"/>
                  </a:lnTo>
                  <a:lnTo>
                    <a:pt x="5641" y="4799"/>
                  </a:lnTo>
                  <a:lnTo>
                    <a:pt x="5600" y="4703"/>
                  </a:lnTo>
                  <a:lnTo>
                    <a:pt x="5531" y="4427"/>
                  </a:lnTo>
                  <a:lnTo>
                    <a:pt x="6221" y="4248"/>
                  </a:lnTo>
                  <a:close/>
                  <a:moveTo>
                    <a:pt x="5228" y="4455"/>
                  </a:moveTo>
                  <a:lnTo>
                    <a:pt x="5310" y="4468"/>
                  </a:lnTo>
                  <a:lnTo>
                    <a:pt x="5379" y="4496"/>
                  </a:lnTo>
                  <a:lnTo>
                    <a:pt x="5421" y="4565"/>
                  </a:lnTo>
                  <a:lnTo>
                    <a:pt x="5462" y="4634"/>
                  </a:lnTo>
                  <a:lnTo>
                    <a:pt x="5503" y="4813"/>
                  </a:lnTo>
                  <a:lnTo>
                    <a:pt x="5545" y="4992"/>
                  </a:lnTo>
                  <a:lnTo>
                    <a:pt x="5352" y="4979"/>
                  </a:lnTo>
                  <a:lnTo>
                    <a:pt x="5186" y="4951"/>
                  </a:lnTo>
                  <a:lnTo>
                    <a:pt x="5048" y="4910"/>
                  </a:lnTo>
                  <a:lnTo>
                    <a:pt x="4924" y="4855"/>
                  </a:lnTo>
                  <a:lnTo>
                    <a:pt x="4814" y="4786"/>
                  </a:lnTo>
                  <a:lnTo>
                    <a:pt x="4690" y="4703"/>
                  </a:lnTo>
                  <a:lnTo>
                    <a:pt x="4414" y="4455"/>
                  </a:lnTo>
                  <a:close/>
                  <a:moveTo>
                    <a:pt x="8234" y="3503"/>
                  </a:moveTo>
                  <a:lnTo>
                    <a:pt x="9268" y="4772"/>
                  </a:lnTo>
                  <a:lnTo>
                    <a:pt x="8469" y="5034"/>
                  </a:lnTo>
                  <a:lnTo>
                    <a:pt x="7848" y="4124"/>
                  </a:lnTo>
                  <a:lnTo>
                    <a:pt x="7820" y="4082"/>
                  </a:lnTo>
                  <a:lnTo>
                    <a:pt x="7820" y="4041"/>
                  </a:lnTo>
                  <a:lnTo>
                    <a:pt x="7820" y="4000"/>
                  </a:lnTo>
                  <a:lnTo>
                    <a:pt x="7820" y="3958"/>
                  </a:lnTo>
                  <a:lnTo>
                    <a:pt x="7862" y="3875"/>
                  </a:lnTo>
                  <a:lnTo>
                    <a:pt x="7931" y="3793"/>
                  </a:lnTo>
                  <a:lnTo>
                    <a:pt x="8096" y="3641"/>
                  </a:lnTo>
                  <a:lnTo>
                    <a:pt x="8234" y="3503"/>
                  </a:lnTo>
                  <a:close/>
                  <a:moveTo>
                    <a:pt x="2911" y="3296"/>
                  </a:moveTo>
                  <a:lnTo>
                    <a:pt x="3504" y="3834"/>
                  </a:lnTo>
                  <a:lnTo>
                    <a:pt x="2856" y="4937"/>
                  </a:lnTo>
                  <a:lnTo>
                    <a:pt x="2814" y="4992"/>
                  </a:lnTo>
                  <a:lnTo>
                    <a:pt x="2759" y="5048"/>
                  </a:lnTo>
                  <a:lnTo>
                    <a:pt x="2718" y="5089"/>
                  </a:lnTo>
                  <a:lnTo>
                    <a:pt x="2662" y="5103"/>
                  </a:lnTo>
                  <a:lnTo>
                    <a:pt x="2621" y="5130"/>
                  </a:lnTo>
                  <a:lnTo>
                    <a:pt x="2442" y="5130"/>
                  </a:lnTo>
                  <a:lnTo>
                    <a:pt x="2318" y="5103"/>
                  </a:lnTo>
                  <a:lnTo>
                    <a:pt x="2194" y="5061"/>
                  </a:lnTo>
                  <a:lnTo>
                    <a:pt x="2056" y="5020"/>
                  </a:lnTo>
                  <a:lnTo>
                    <a:pt x="1904" y="4979"/>
                  </a:lnTo>
                  <a:lnTo>
                    <a:pt x="2911" y="3296"/>
                  </a:lnTo>
                  <a:close/>
                  <a:moveTo>
                    <a:pt x="6372" y="4275"/>
                  </a:moveTo>
                  <a:lnTo>
                    <a:pt x="6979" y="4661"/>
                  </a:lnTo>
                  <a:lnTo>
                    <a:pt x="6538" y="5158"/>
                  </a:lnTo>
                  <a:lnTo>
                    <a:pt x="6427" y="5103"/>
                  </a:lnTo>
                  <a:lnTo>
                    <a:pt x="6317" y="5061"/>
                  </a:lnTo>
                  <a:lnTo>
                    <a:pt x="6276" y="5034"/>
                  </a:lnTo>
                  <a:lnTo>
                    <a:pt x="6248" y="4992"/>
                  </a:lnTo>
                  <a:lnTo>
                    <a:pt x="6234" y="4951"/>
                  </a:lnTo>
                  <a:lnTo>
                    <a:pt x="6234" y="4896"/>
                  </a:lnTo>
                  <a:lnTo>
                    <a:pt x="6372" y="4275"/>
                  </a:lnTo>
                  <a:close/>
                  <a:moveTo>
                    <a:pt x="7669" y="4137"/>
                  </a:moveTo>
                  <a:lnTo>
                    <a:pt x="8317" y="5089"/>
                  </a:lnTo>
                  <a:lnTo>
                    <a:pt x="7627" y="5310"/>
                  </a:lnTo>
                  <a:lnTo>
                    <a:pt x="7214" y="4675"/>
                  </a:lnTo>
                  <a:lnTo>
                    <a:pt x="7214" y="4661"/>
                  </a:lnTo>
                  <a:lnTo>
                    <a:pt x="7214" y="4634"/>
                  </a:lnTo>
                  <a:lnTo>
                    <a:pt x="7255" y="4579"/>
                  </a:lnTo>
                  <a:lnTo>
                    <a:pt x="7393" y="4413"/>
                  </a:lnTo>
                  <a:lnTo>
                    <a:pt x="7669" y="4137"/>
                  </a:lnTo>
                  <a:close/>
                  <a:moveTo>
                    <a:pt x="3614" y="3944"/>
                  </a:moveTo>
                  <a:lnTo>
                    <a:pt x="4138" y="4413"/>
                  </a:lnTo>
                  <a:lnTo>
                    <a:pt x="3683" y="5296"/>
                  </a:lnTo>
                  <a:lnTo>
                    <a:pt x="3655" y="5323"/>
                  </a:lnTo>
                  <a:lnTo>
                    <a:pt x="3628" y="5337"/>
                  </a:lnTo>
                  <a:lnTo>
                    <a:pt x="3545" y="5351"/>
                  </a:lnTo>
                  <a:lnTo>
                    <a:pt x="3435" y="5337"/>
                  </a:lnTo>
                  <a:lnTo>
                    <a:pt x="3311" y="5310"/>
                  </a:lnTo>
                  <a:lnTo>
                    <a:pt x="3062" y="5241"/>
                  </a:lnTo>
                  <a:lnTo>
                    <a:pt x="2883" y="5199"/>
                  </a:lnTo>
                  <a:lnTo>
                    <a:pt x="3614" y="3944"/>
                  </a:lnTo>
                  <a:close/>
                  <a:moveTo>
                    <a:pt x="7089" y="4772"/>
                  </a:moveTo>
                  <a:lnTo>
                    <a:pt x="7476" y="5351"/>
                  </a:lnTo>
                  <a:lnTo>
                    <a:pt x="6965" y="5517"/>
                  </a:lnTo>
                  <a:lnTo>
                    <a:pt x="6786" y="5365"/>
                  </a:lnTo>
                  <a:lnTo>
                    <a:pt x="6703" y="5282"/>
                  </a:lnTo>
                  <a:lnTo>
                    <a:pt x="6676" y="5241"/>
                  </a:lnTo>
                  <a:lnTo>
                    <a:pt x="6676" y="5227"/>
                  </a:lnTo>
                  <a:lnTo>
                    <a:pt x="7089" y="4772"/>
                  </a:lnTo>
                  <a:close/>
                  <a:moveTo>
                    <a:pt x="4262" y="4524"/>
                  </a:moveTo>
                  <a:lnTo>
                    <a:pt x="4855" y="5061"/>
                  </a:lnTo>
                  <a:lnTo>
                    <a:pt x="4828" y="5199"/>
                  </a:lnTo>
                  <a:lnTo>
                    <a:pt x="4786" y="5379"/>
                  </a:lnTo>
                  <a:lnTo>
                    <a:pt x="4759" y="5461"/>
                  </a:lnTo>
                  <a:lnTo>
                    <a:pt x="4731" y="5530"/>
                  </a:lnTo>
                  <a:lnTo>
                    <a:pt x="4690" y="5572"/>
                  </a:lnTo>
                  <a:lnTo>
                    <a:pt x="4648" y="5572"/>
                  </a:lnTo>
                  <a:lnTo>
                    <a:pt x="3807" y="5392"/>
                  </a:lnTo>
                  <a:lnTo>
                    <a:pt x="4262" y="4524"/>
                  </a:lnTo>
                  <a:close/>
                  <a:moveTo>
                    <a:pt x="6027" y="5117"/>
                  </a:moveTo>
                  <a:lnTo>
                    <a:pt x="5917" y="5627"/>
                  </a:lnTo>
                  <a:lnTo>
                    <a:pt x="5765" y="5144"/>
                  </a:lnTo>
                  <a:lnTo>
                    <a:pt x="5821" y="5130"/>
                  </a:lnTo>
                  <a:lnTo>
                    <a:pt x="5890" y="5130"/>
                  </a:lnTo>
                  <a:lnTo>
                    <a:pt x="6027" y="5117"/>
                  </a:lnTo>
                  <a:close/>
                  <a:moveTo>
                    <a:pt x="6179" y="5144"/>
                  </a:moveTo>
                  <a:lnTo>
                    <a:pt x="6303" y="5199"/>
                  </a:lnTo>
                  <a:lnTo>
                    <a:pt x="6427" y="5268"/>
                  </a:lnTo>
                  <a:lnTo>
                    <a:pt x="6069" y="5668"/>
                  </a:lnTo>
                  <a:lnTo>
                    <a:pt x="6179" y="5144"/>
                  </a:lnTo>
                  <a:close/>
                  <a:moveTo>
                    <a:pt x="5159" y="5130"/>
                  </a:moveTo>
                  <a:lnTo>
                    <a:pt x="5324" y="5144"/>
                  </a:lnTo>
                  <a:lnTo>
                    <a:pt x="5448" y="5158"/>
                  </a:lnTo>
                  <a:lnTo>
                    <a:pt x="5531" y="5186"/>
                  </a:lnTo>
                  <a:lnTo>
                    <a:pt x="5600" y="5241"/>
                  </a:lnTo>
                  <a:lnTo>
                    <a:pt x="5641" y="5296"/>
                  </a:lnTo>
                  <a:lnTo>
                    <a:pt x="5683" y="5392"/>
                  </a:lnTo>
                  <a:lnTo>
                    <a:pt x="5765" y="5682"/>
                  </a:lnTo>
                  <a:lnTo>
                    <a:pt x="5159" y="5130"/>
                  </a:lnTo>
                  <a:close/>
                  <a:moveTo>
                    <a:pt x="6524" y="5420"/>
                  </a:moveTo>
                  <a:lnTo>
                    <a:pt x="6593" y="5434"/>
                  </a:lnTo>
                  <a:lnTo>
                    <a:pt x="6689" y="5489"/>
                  </a:lnTo>
                  <a:lnTo>
                    <a:pt x="6786" y="5572"/>
                  </a:lnTo>
                  <a:lnTo>
                    <a:pt x="6179" y="5765"/>
                  </a:lnTo>
                  <a:lnTo>
                    <a:pt x="6358" y="5572"/>
                  </a:lnTo>
                  <a:lnTo>
                    <a:pt x="6414" y="5489"/>
                  </a:lnTo>
                  <a:lnTo>
                    <a:pt x="6469" y="5448"/>
                  </a:lnTo>
                  <a:lnTo>
                    <a:pt x="6524" y="5420"/>
                  </a:lnTo>
                  <a:close/>
                  <a:moveTo>
                    <a:pt x="4979" y="5172"/>
                  </a:moveTo>
                  <a:lnTo>
                    <a:pt x="5669" y="5792"/>
                  </a:lnTo>
                  <a:lnTo>
                    <a:pt x="4855" y="5627"/>
                  </a:lnTo>
                  <a:lnTo>
                    <a:pt x="4979" y="5172"/>
                  </a:lnTo>
                  <a:close/>
                  <a:moveTo>
                    <a:pt x="6869" y="5723"/>
                  </a:moveTo>
                  <a:lnTo>
                    <a:pt x="6910" y="5751"/>
                  </a:lnTo>
                  <a:lnTo>
                    <a:pt x="6951" y="5792"/>
                  </a:lnTo>
                  <a:lnTo>
                    <a:pt x="6979" y="5848"/>
                  </a:lnTo>
                  <a:lnTo>
                    <a:pt x="7020" y="5972"/>
                  </a:lnTo>
                  <a:lnTo>
                    <a:pt x="7062" y="6096"/>
                  </a:lnTo>
                  <a:lnTo>
                    <a:pt x="6234" y="5916"/>
                  </a:lnTo>
                  <a:lnTo>
                    <a:pt x="6814" y="5723"/>
                  </a:lnTo>
                  <a:close/>
                  <a:moveTo>
                    <a:pt x="4828" y="5779"/>
                  </a:moveTo>
                  <a:lnTo>
                    <a:pt x="5628" y="5944"/>
                  </a:lnTo>
                  <a:lnTo>
                    <a:pt x="4731" y="6234"/>
                  </a:lnTo>
                  <a:lnTo>
                    <a:pt x="4828" y="5779"/>
                  </a:lnTo>
                  <a:close/>
                  <a:moveTo>
                    <a:pt x="7545" y="5517"/>
                  </a:moveTo>
                  <a:lnTo>
                    <a:pt x="7558" y="5544"/>
                  </a:lnTo>
                  <a:lnTo>
                    <a:pt x="7586" y="5558"/>
                  </a:lnTo>
                  <a:lnTo>
                    <a:pt x="7889" y="6275"/>
                  </a:lnTo>
                  <a:lnTo>
                    <a:pt x="7241" y="6137"/>
                  </a:lnTo>
                  <a:lnTo>
                    <a:pt x="7048" y="5654"/>
                  </a:lnTo>
                  <a:lnTo>
                    <a:pt x="7172" y="5599"/>
                  </a:lnTo>
                  <a:lnTo>
                    <a:pt x="7338" y="5544"/>
                  </a:lnTo>
                  <a:lnTo>
                    <a:pt x="7420" y="5517"/>
                  </a:lnTo>
                  <a:close/>
                  <a:moveTo>
                    <a:pt x="8372" y="5227"/>
                  </a:moveTo>
                  <a:lnTo>
                    <a:pt x="8648" y="6441"/>
                  </a:lnTo>
                  <a:lnTo>
                    <a:pt x="8648" y="6441"/>
                  </a:lnTo>
                  <a:lnTo>
                    <a:pt x="8082" y="6316"/>
                  </a:lnTo>
                  <a:lnTo>
                    <a:pt x="7696" y="5448"/>
                  </a:lnTo>
                  <a:lnTo>
                    <a:pt x="8372" y="5227"/>
                  </a:lnTo>
                  <a:close/>
                  <a:moveTo>
                    <a:pt x="3780" y="5544"/>
                  </a:moveTo>
                  <a:lnTo>
                    <a:pt x="4676" y="5737"/>
                  </a:lnTo>
                  <a:lnTo>
                    <a:pt x="4635" y="6041"/>
                  </a:lnTo>
                  <a:lnTo>
                    <a:pt x="4593" y="6206"/>
                  </a:lnTo>
                  <a:lnTo>
                    <a:pt x="4566" y="6275"/>
                  </a:lnTo>
                  <a:lnTo>
                    <a:pt x="4538" y="6303"/>
                  </a:lnTo>
                  <a:lnTo>
                    <a:pt x="3849" y="6523"/>
                  </a:lnTo>
                  <a:lnTo>
                    <a:pt x="3780" y="5544"/>
                  </a:lnTo>
                  <a:close/>
                  <a:moveTo>
                    <a:pt x="9337" y="4924"/>
                  </a:moveTo>
                  <a:lnTo>
                    <a:pt x="9530" y="6634"/>
                  </a:lnTo>
                  <a:lnTo>
                    <a:pt x="9530" y="6634"/>
                  </a:lnTo>
                  <a:lnTo>
                    <a:pt x="8813" y="6468"/>
                  </a:lnTo>
                  <a:lnTo>
                    <a:pt x="8551" y="5296"/>
                  </a:lnTo>
                  <a:lnTo>
                    <a:pt x="8551" y="5254"/>
                  </a:lnTo>
                  <a:lnTo>
                    <a:pt x="8565" y="5213"/>
                  </a:lnTo>
                  <a:lnTo>
                    <a:pt x="8579" y="5172"/>
                  </a:lnTo>
                  <a:lnTo>
                    <a:pt x="8620" y="5144"/>
                  </a:lnTo>
                  <a:lnTo>
                    <a:pt x="8717" y="5089"/>
                  </a:lnTo>
                  <a:lnTo>
                    <a:pt x="8841" y="5048"/>
                  </a:lnTo>
                  <a:lnTo>
                    <a:pt x="9117" y="4979"/>
                  </a:lnTo>
                  <a:lnTo>
                    <a:pt x="9337" y="4924"/>
                  </a:lnTo>
                  <a:close/>
                  <a:moveTo>
                    <a:pt x="6207" y="6068"/>
                  </a:moveTo>
                  <a:lnTo>
                    <a:pt x="7089" y="6261"/>
                  </a:lnTo>
                  <a:lnTo>
                    <a:pt x="6951" y="6758"/>
                  </a:lnTo>
                  <a:lnTo>
                    <a:pt x="6207" y="6068"/>
                  </a:lnTo>
                  <a:close/>
                  <a:moveTo>
                    <a:pt x="2856" y="5351"/>
                  </a:moveTo>
                  <a:lnTo>
                    <a:pt x="3614" y="5517"/>
                  </a:lnTo>
                  <a:lnTo>
                    <a:pt x="3697" y="6496"/>
                  </a:lnTo>
                  <a:lnTo>
                    <a:pt x="3697" y="6523"/>
                  </a:lnTo>
                  <a:lnTo>
                    <a:pt x="3683" y="6551"/>
                  </a:lnTo>
                  <a:lnTo>
                    <a:pt x="3628" y="6606"/>
                  </a:lnTo>
                  <a:lnTo>
                    <a:pt x="3531" y="6647"/>
                  </a:lnTo>
                  <a:lnTo>
                    <a:pt x="3435" y="6675"/>
                  </a:lnTo>
                  <a:lnTo>
                    <a:pt x="3214" y="6730"/>
                  </a:lnTo>
                  <a:lnTo>
                    <a:pt x="3049" y="6772"/>
                  </a:lnTo>
                  <a:lnTo>
                    <a:pt x="2856" y="5351"/>
                  </a:lnTo>
                  <a:close/>
                  <a:moveTo>
                    <a:pt x="9875" y="4744"/>
                  </a:moveTo>
                  <a:lnTo>
                    <a:pt x="10165" y="6772"/>
                  </a:lnTo>
                  <a:lnTo>
                    <a:pt x="9889" y="6730"/>
                  </a:lnTo>
                  <a:lnTo>
                    <a:pt x="9820" y="6703"/>
                  </a:lnTo>
                  <a:lnTo>
                    <a:pt x="9751" y="6689"/>
                  </a:lnTo>
                  <a:lnTo>
                    <a:pt x="9710" y="6661"/>
                  </a:lnTo>
                  <a:lnTo>
                    <a:pt x="9682" y="6620"/>
                  </a:lnTo>
                  <a:lnTo>
                    <a:pt x="9599" y="5889"/>
                  </a:lnTo>
                  <a:lnTo>
                    <a:pt x="9503" y="5034"/>
                  </a:lnTo>
                  <a:lnTo>
                    <a:pt x="9503" y="4951"/>
                  </a:lnTo>
                  <a:lnTo>
                    <a:pt x="9517" y="4896"/>
                  </a:lnTo>
                  <a:lnTo>
                    <a:pt x="9544" y="4855"/>
                  </a:lnTo>
                  <a:lnTo>
                    <a:pt x="9586" y="4827"/>
                  </a:lnTo>
                  <a:lnTo>
                    <a:pt x="9710" y="4786"/>
                  </a:lnTo>
                  <a:lnTo>
                    <a:pt x="9875" y="4744"/>
                  </a:lnTo>
                  <a:close/>
                  <a:moveTo>
                    <a:pt x="5683" y="6096"/>
                  </a:moveTo>
                  <a:lnTo>
                    <a:pt x="4938" y="6923"/>
                  </a:lnTo>
                  <a:lnTo>
                    <a:pt x="4731" y="6399"/>
                  </a:lnTo>
                  <a:lnTo>
                    <a:pt x="5683" y="6096"/>
                  </a:lnTo>
                  <a:close/>
                  <a:moveTo>
                    <a:pt x="1876" y="5130"/>
                  </a:moveTo>
                  <a:lnTo>
                    <a:pt x="2690" y="5310"/>
                  </a:lnTo>
                  <a:lnTo>
                    <a:pt x="2869" y="6565"/>
                  </a:lnTo>
                  <a:lnTo>
                    <a:pt x="2883" y="6661"/>
                  </a:lnTo>
                  <a:lnTo>
                    <a:pt x="2897" y="6744"/>
                  </a:lnTo>
                  <a:lnTo>
                    <a:pt x="2897" y="6772"/>
                  </a:lnTo>
                  <a:lnTo>
                    <a:pt x="2883" y="6799"/>
                  </a:lnTo>
                  <a:lnTo>
                    <a:pt x="2869" y="6827"/>
                  </a:lnTo>
                  <a:lnTo>
                    <a:pt x="2828" y="6854"/>
                  </a:lnTo>
                  <a:lnTo>
                    <a:pt x="2152" y="7061"/>
                  </a:lnTo>
                  <a:lnTo>
                    <a:pt x="1876" y="5130"/>
                  </a:lnTo>
                  <a:close/>
                  <a:moveTo>
                    <a:pt x="5793" y="6206"/>
                  </a:moveTo>
                  <a:lnTo>
                    <a:pt x="5572" y="7199"/>
                  </a:lnTo>
                  <a:lnTo>
                    <a:pt x="5048" y="7034"/>
                  </a:lnTo>
                  <a:lnTo>
                    <a:pt x="5793" y="6206"/>
                  </a:lnTo>
                  <a:close/>
                  <a:moveTo>
                    <a:pt x="1270" y="5006"/>
                  </a:moveTo>
                  <a:lnTo>
                    <a:pt x="1518" y="5048"/>
                  </a:lnTo>
                  <a:lnTo>
                    <a:pt x="1656" y="5075"/>
                  </a:lnTo>
                  <a:lnTo>
                    <a:pt x="1697" y="5103"/>
                  </a:lnTo>
                  <a:lnTo>
                    <a:pt x="1725" y="5144"/>
                  </a:lnTo>
                  <a:lnTo>
                    <a:pt x="1835" y="5930"/>
                  </a:lnTo>
                  <a:lnTo>
                    <a:pt x="1973" y="6909"/>
                  </a:lnTo>
                  <a:lnTo>
                    <a:pt x="1987" y="7047"/>
                  </a:lnTo>
                  <a:lnTo>
                    <a:pt x="1973" y="7089"/>
                  </a:lnTo>
                  <a:lnTo>
                    <a:pt x="1959" y="7130"/>
                  </a:lnTo>
                  <a:lnTo>
                    <a:pt x="1918" y="7144"/>
                  </a:lnTo>
                  <a:lnTo>
                    <a:pt x="1863" y="7158"/>
                  </a:lnTo>
                  <a:lnTo>
                    <a:pt x="1697" y="7213"/>
                  </a:lnTo>
                  <a:lnTo>
                    <a:pt x="1670" y="6937"/>
                  </a:lnTo>
                  <a:lnTo>
                    <a:pt x="1628" y="6661"/>
                  </a:lnTo>
                  <a:lnTo>
                    <a:pt x="1518" y="6096"/>
                  </a:lnTo>
                  <a:lnTo>
                    <a:pt x="1270" y="5006"/>
                  </a:lnTo>
                  <a:close/>
                  <a:moveTo>
                    <a:pt x="6096" y="6178"/>
                  </a:moveTo>
                  <a:lnTo>
                    <a:pt x="6883" y="6896"/>
                  </a:lnTo>
                  <a:lnTo>
                    <a:pt x="6441" y="7254"/>
                  </a:lnTo>
                  <a:lnTo>
                    <a:pt x="6096" y="6178"/>
                  </a:lnTo>
                  <a:close/>
                  <a:moveTo>
                    <a:pt x="5945" y="6234"/>
                  </a:moveTo>
                  <a:lnTo>
                    <a:pt x="6290" y="7296"/>
                  </a:lnTo>
                  <a:lnTo>
                    <a:pt x="5724" y="7240"/>
                  </a:lnTo>
                  <a:lnTo>
                    <a:pt x="5945" y="6234"/>
                  </a:lnTo>
                  <a:close/>
                  <a:moveTo>
                    <a:pt x="4579" y="6441"/>
                  </a:moveTo>
                  <a:lnTo>
                    <a:pt x="4800" y="7020"/>
                  </a:lnTo>
                  <a:lnTo>
                    <a:pt x="4800" y="7061"/>
                  </a:lnTo>
                  <a:lnTo>
                    <a:pt x="4773" y="7116"/>
                  </a:lnTo>
                  <a:lnTo>
                    <a:pt x="4662" y="7254"/>
                  </a:lnTo>
                  <a:lnTo>
                    <a:pt x="4428" y="7475"/>
                  </a:lnTo>
                  <a:lnTo>
                    <a:pt x="3904" y="6661"/>
                  </a:lnTo>
                  <a:lnTo>
                    <a:pt x="4579" y="6441"/>
                  </a:lnTo>
                  <a:close/>
                  <a:moveTo>
                    <a:pt x="7324" y="6303"/>
                  </a:moveTo>
                  <a:lnTo>
                    <a:pt x="7517" y="6344"/>
                  </a:lnTo>
                  <a:lnTo>
                    <a:pt x="7848" y="6427"/>
                  </a:lnTo>
                  <a:lnTo>
                    <a:pt x="7889" y="6441"/>
                  </a:lnTo>
                  <a:lnTo>
                    <a:pt x="7903" y="6482"/>
                  </a:lnTo>
                  <a:lnTo>
                    <a:pt x="7917" y="6523"/>
                  </a:lnTo>
                  <a:lnTo>
                    <a:pt x="7931" y="6578"/>
                  </a:lnTo>
                  <a:lnTo>
                    <a:pt x="7931" y="6730"/>
                  </a:lnTo>
                  <a:lnTo>
                    <a:pt x="7917" y="6896"/>
                  </a:lnTo>
                  <a:lnTo>
                    <a:pt x="7862" y="7254"/>
                  </a:lnTo>
                  <a:lnTo>
                    <a:pt x="7820" y="7502"/>
                  </a:lnTo>
                  <a:lnTo>
                    <a:pt x="7724" y="7447"/>
                  </a:lnTo>
                  <a:lnTo>
                    <a:pt x="7627" y="7378"/>
                  </a:lnTo>
                  <a:lnTo>
                    <a:pt x="7434" y="7213"/>
                  </a:lnTo>
                  <a:lnTo>
                    <a:pt x="7255" y="7034"/>
                  </a:lnTo>
                  <a:lnTo>
                    <a:pt x="7089" y="6868"/>
                  </a:lnTo>
                  <a:lnTo>
                    <a:pt x="7227" y="6316"/>
                  </a:lnTo>
                  <a:lnTo>
                    <a:pt x="7241" y="6316"/>
                  </a:lnTo>
                  <a:lnTo>
                    <a:pt x="7255" y="6303"/>
                  </a:lnTo>
                  <a:close/>
                  <a:moveTo>
                    <a:pt x="6993" y="7006"/>
                  </a:moveTo>
                  <a:lnTo>
                    <a:pt x="7007" y="7020"/>
                  </a:lnTo>
                  <a:lnTo>
                    <a:pt x="7586" y="7544"/>
                  </a:lnTo>
                  <a:lnTo>
                    <a:pt x="6924" y="7654"/>
                  </a:lnTo>
                  <a:lnTo>
                    <a:pt x="6731" y="7696"/>
                  </a:lnTo>
                  <a:lnTo>
                    <a:pt x="6662" y="7696"/>
                  </a:lnTo>
                  <a:lnTo>
                    <a:pt x="6621" y="7682"/>
                  </a:lnTo>
                  <a:lnTo>
                    <a:pt x="6579" y="7654"/>
                  </a:lnTo>
                  <a:lnTo>
                    <a:pt x="6552" y="7599"/>
                  </a:lnTo>
                  <a:lnTo>
                    <a:pt x="6496" y="7420"/>
                  </a:lnTo>
                  <a:lnTo>
                    <a:pt x="6758" y="7171"/>
                  </a:lnTo>
                  <a:lnTo>
                    <a:pt x="6924" y="7047"/>
                  </a:lnTo>
                  <a:lnTo>
                    <a:pt x="6979" y="7020"/>
                  </a:lnTo>
                  <a:lnTo>
                    <a:pt x="6993" y="7006"/>
                  </a:lnTo>
                  <a:close/>
                  <a:moveTo>
                    <a:pt x="8096" y="6482"/>
                  </a:moveTo>
                  <a:lnTo>
                    <a:pt x="8675" y="6606"/>
                  </a:lnTo>
                  <a:lnTo>
                    <a:pt x="8096" y="7778"/>
                  </a:lnTo>
                  <a:lnTo>
                    <a:pt x="8013" y="7709"/>
                  </a:lnTo>
                  <a:lnTo>
                    <a:pt x="7972" y="7682"/>
                  </a:lnTo>
                  <a:lnTo>
                    <a:pt x="7931" y="7640"/>
                  </a:lnTo>
                  <a:lnTo>
                    <a:pt x="7986" y="7530"/>
                  </a:lnTo>
                  <a:lnTo>
                    <a:pt x="8027" y="7392"/>
                  </a:lnTo>
                  <a:lnTo>
                    <a:pt x="8041" y="7240"/>
                  </a:lnTo>
                  <a:lnTo>
                    <a:pt x="8055" y="7089"/>
                  </a:lnTo>
                  <a:lnTo>
                    <a:pt x="8069" y="6758"/>
                  </a:lnTo>
                  <a:lnTo>
                    <a:pt x="8096" y="6482"/>
                  </a:lnTo>
                  <a:close/>
                  <a:moveTo>
                    <a:pt x="4924" y="7158"/>
                  </a:moveTo>
                  <a:lnTo>
                    <a:pt x="5255" y="7240"/>
                  </a:lnTo>
                  <a:lnTo>
                    <a:pt x="5448" y="7296"/>
                  </a:lnTo>
                  <a:lnTo>
                    <a:pt x="5503" y="7323"/>
                  </a:lnTo>
                  <a:lnTo>
                    <a:pt x="5545" y="7365"/>
                  </a:lnTo>
                  <a:lnTo>
                    <a:pt x="5559" y="7406"/>
                  </a:lnTo>
                  <a:lnTo>
                    <a:pt x="5545" y="7475"/>
                  </a:lnTo>
                  <a:lnTo>
                    <a:pt x="5503" y="7654"/>
                  </a:lnTo>
                  <a:lnTo>
                    <a:pt x="5421" y="7958"/>
                  </a:lnTo>
                  <a:lnTo>
                    <a:pt x="4552" y="7571"/>
                  </a:lnTo>
                  <a:lnTo>
                    <a:pt x="4924" y="7158"/>
                  </a:lnTo>
                  <a:close/>
                  <a:moveTo>
                    <a:pt x="5697" y="7392"/>
                  </a:moveTo>
                  <a:lnTo>
                    <a:pt x="5972" y="7406"/>
                  </a:lnTo>
                  <a:lnTo>
                    <a:pt x="6083" y="7420"/>
                  </a:lnTo>
                  <a:lnTo>
                    <a:pt x="6165" y="7433"/>
                  </a:lnTo>
                  <a:lnTo>
                    <a:pt x="6248" y="7475"/>
                  </a:lnTo>
                  <a:lnTo>
                    <a:pt x="6317" y="7530"/>
                  </a:lnTo>
                  <a:lnTo>
                    <a:pt x="6386" y="7613"/>
                  </a:lnTo>
                  <a:lnTo>
                    <a:pt x="6427" y="7751"/>
                  </a:lnTo>
                  <a:lnTo>
                    <a:pt x="5572" y="7958"/>
                  </a:lnTo>
                  <a:lnTo>
                    <a:pt x="5697" y="7392"/>
                  </a:lnTo>
                  <a:close/>
                  <a:moveTo>
                    <a:pt x="3724" y="6730"/>
                  </a:moveTo>
                  <a:lnTo>
                    <a:pt x="3780" y="6758"/>
                  </a:lnTo>
                  <a:lnTo>
                    <a:pt x="3821" y="6799"/>
                  </a:lnTo>
                  <a:lnTo>
                    <a:pt x="3862" y="6854"/>
                  </a:lnTo>
                  <a:lnTo>
                    <a:pt x="3945" y="6992"/>
                  </a:lnTo>
                  <a:lnTo>
                    <a:pt x="4000" y="7102"/>
                  </a:lnTo>
                  <a:lnTo>
                    <a:pt x="4193" y="7365"/>
                  </a:lnTo>
                  <a:lnTo>
                    <a:pt x="4290" y="7516"/>
                  </a:lnTo>
                  <a:lnTo>
                    <a:pt x="4304" y="7571"/>
                  </a:lnTo>
                  <a:lnTo>
                    <a:pt x="4317" y="7599"/>
                  </a:lnTo>
                  <a:lnTo>
                    <a:pt x="4304" y="7613"/>
                  </a:lnTo>
                  <a:lnTo>
                    <a:pt x="4111" y="7847"/>
                  </a:lnTo>
                  <a:lnTo>
                    <a:pt x="4000" y="7958"/>
                  </a:lnTo>
                  <a:lnTo>
                    <a:pt x="3876" y="8040"/>
                  </a:lnTo>
                  <a:lnTo>
                    <a:pt x="3118" y="6923"/>
                  </a:lnTo>
                  <a:lnTo>
                    <a:pt x="3669" y="6744"/>
                  </a:lnTo>
                  <a:lnTo>
                    <a:pt x="3724" y="6730"/>
                  </a:lnTo>
                  <a:close/>
                  <a:moveTo>
                    <a:pt x="4442" y="7696"/>
                  </a:moveTo>
                  <a:lnTo>
                    <a:pt x="4676" y="7778"/>
                  </a:lnTo>
                  <a:lnTo>
                    <a:pt x="5021" y="7930"/>
                  </a:lnTo>
                  <a:lnTo>
                    <a:pt x="5186" y="8013"/>
                  </a:lnTo>
                  <a:lnTo>
                    <a:pt x="5310" y="8095"/>
                  </a:lnTo>
                  <a:lnTo>
                    <a:pt x="5352" y="8137"/>
                  </a:lnTo>
                  <a:lnTo>
                    <a:pt x="5366" y="8178"/>
                  </a:lnTo>
                  <a:lnTo>
                    <a:pt x="5366" y="8220"/>
                  </a:lnTo>
                  <a:lnTo>
                    <a:pt x="5352" y="8261"/>
                  </a:lnTo>
                  <a:lnTo>
                    <a:pt x="5324" y="8275"/>
                  </a:lnTo>
                  <a:lnTo>
                    <a:pt x="5131" y="8275"/>
                  </a:lnTo>
                  <a:lnTo>
                    <a:pt x="4952" y="8247"/>
                  </a:lnTo>
                  <a:lnTo>
                    <a:pt x="4745" y="8220"/>
                  </a:lnTo>
                  <a:lnTo>
                    <a:pt x="4345" y="8137"/>
                  </a:lnTo>
                  <a:lnTo>
                    <a:pt x="4097" y="8082"/>
                  </a:lnTo>
                  <a:lnTo>
                    <a:pt x="4442" y="7696"/>
                  </a:lnTo>
                  <a:close/>
                  <a:moveTo>
                    <a:pt x="9006" y="6661"/>
                  </a:moveTo>
                  <a:lnTo>
                    <a:pt x="9103" y="6675"/>
                  </a:lnTo>
                  <a:lnTo>
                    <a:pt x="9213" y="6703"/>
                  </a:lnTo>
                  <a:lnTo>
                    <a:pt x="9475" y="6772"/>
                  </a:lnTo>
                  <a:lnTo>
                    <a:pt x="8703" y="8344"/>
                  </a:lnTo>
                  <a:lnTo>
                    <a:pt x="8220" y="7889"/>
                  </a:lnTo>
                  <a:lnTo>
                    <a:pt x="8703" y="6896"/>
                  </a:lnTo>
                  <a:lnTo>
                    <a:pt x="8772" y="6785"/>
                  </a:lnTo>
                  <a:lnTo>
                    <a:pt x="8841" y="6703"/>
                  </a:lnTo>
                  <a:lnTo>
                    <a:pt x="8882" y="6675"/>
                  </a:lnTo>
                  <a:lnTo>
                    <a:pt x="8924" y="6661"/>
                  </a:lnTo>
                  <a:close/>
                  <a:moveTo>
                    <a:pt x="2952" y="6965"/>
                  </a:moveTo>
                  <a:lnTo>
                    <a:pt x="3504" y="7778"/>
                  </a:lnTo>
                  <a:lnTo>
                    <a:pt x="3655" y="7985"/>
                  </a:lnTo>
                  <a:lnTo>
                    <a:pt x="3711" y="8054"/>
                  </a:lnTo>
                  <a:lnTo>
                    <a:pt x="3724" y="8123"/>
                  </a:lnTo>
                  <a:lnTo>
                    <a:pt x="3724" y="8192"/>
                  </a:lnTo>
                  <a:lnTo>
                    <a:pt x="3697" y="8261"/>
                  </a:lnTo>
                  <a:lnTo>
                    <a:pt x="3642" y="8344"/>
                  </a:lnTo>
                  <a:lnTo>
                    <a:pt x="3545" y="8440"/>
                  </a:lnTo>
                  <a:lnTo>
                    <a:pt x="2235" y="7199"/>
                  </a:lnTo>
                  <a:lnTo>
                    <a:pt x="2952" y="6965"/>
                  </a:lnTo>
                  <a:close/>
                  <a:moveTo>
                    <a:pt x="7131" y="0"/>
                  </a:moveTo>
                  <a:lnTo>
                    <a:pt x="6827" y="1421"/>
                  </a:lnTo>
                  <a:lnTo>
                    <a:pt x="6786" y="1586"/>
                  </a:lnTo>
                  <a:lnTo>
                    <a:pt x="6745" y="1710"/>
                  </a:lnTo>
                  <a:lnTo>
                    <a:pt x="6717" y="1738"/>
                  </a:lnTo>
                  <a:lnTo>
                    <a:pt x="6689" y="1765"/>
                  </a:lnTo>
                  <a:lnTo>
                    <a:pt x="6662" y="1793"/>
                  </a:lnTo>
                  <a:lnTo>
                    <a:pt x="6538" y="1793"/>
                  </a:lnTo>
                  <a:lnTo>
                    <a:pt x="6427" y="1765"/>
                  </a:lnTo>
                  <a:lnTo>
                    <a:pt x="6276" y="1724"/>
                  </a:lnTo>
                  <a:lnTo>
                    <a:pt x="6096" y="1683"/>
                  </a:lnTo>
                  <a:lnTo>
                    <a:pt x="4552" y="1352"/>
                  </a:lnTo>
                  <a:lnTo>
                    <a:pt x="4524" y="1338"/>
                  </a:lnTo>
                  <a:lnTo>
                    <a:pt x="4497" y="1296"/>
                  </a:lnTo>
                  <a:lnTo>
                    <a:pt x="4442" y="1172"/>
                  </a:lnTo>
                  <a:lnTo>
                    <a:pt x="4386" y="1007"/>
                  </a:lnTo>
                  <a:lnTo>
                    <a:pt x="4317" y="800"/>
                  </a:lnTo>
                  <a:lnTo>
                    <a:pt x="4152" y="138"/>
                  </a:lnTo>
                  <a:lnTo>
                    <a:pt x="4097" y="152"/>
                  </a:lnTo>
                  <a:lnTo>
                    <a:pt x="4069" y="193"/>
                  </a:lnTo>
                  <a:lnTo>
                    <a:pt x="4055" y="235"/>
                  </a:lnTo>
                  <a:lnTo>
                    <a:pt x="4042" y="290"/>
                  </a:lnTo>
                  <a:lnTo>
                    <a:pt x="4042" y="359"/>
                  </a:lnTo>
                  <a:lnTo>
                    <a:pt x="4055" y="428"/>
                  </a:lnTo>
                  <a:lnTo>
                    <a:pt x="4097" y="607"/>
                  </a:lnTo>
                  <a:lnTo>
                    <a:pt x="4166" y="772"/>
                  </a:lnTo>
                  <a:lnTo>
                    <a:pt x="4235" y="952"/>
                  </a:lnTo>
                  <a:lnTo>
                    <a:pt x="4331" y="1186"/>
                  </a:lnTo>
                  <a:lnTo>
                    <a:pt x="4345" y="1255"/>
                  </a:lnTo>
                  <a:lnTo>
                    <a:pt x="4345" y="1310"/>
                  </a:lnTo>
                  <a:lnTo>
                    <a:pt x="4331" y="1352"/>
                  </a:lnTo>
                  <a:lnTo>
                    <a:pt x="4317" y="1393"/>
                  </a:lnTo>
                  <a:lnTo>
                    <a:pt x="4290" y="1434"/>
                  </a:lnTo>
                  <a:lnTo>
                    <a:pt x="4248" y="1462"/>
                  </a:lnTo>
                  <a:lnTo>
                    <a:pt x="4166" y="1517"/>
                  </a:lnTo>
                  <a:lnTo>
                    <a:pt x="4055" y="1559"/>
                  </a:lnTo>
                  <a:lnTo>
                    <a:pt x="3931" y="1600"/>
                  </a:lnTo>
                  <a:lnTo>
                    <a:pt x="3821" y="1641"/>
                  </a:lnTo>
                  <a:lnTo>
                    <a:pt x="3697" y="1683"/>
                  </a:lnTo>
                  <a:lnTo>
                    <a:pt x="2249" y="2345"/>
                  </a:lnTo>
                  <a:lnTo>
                    <a:pt x="2194" y="2358"/>
                  </a:lnTo>
                  <a:lnTo>
                    <a:pt x="2138" y="2358"/>
                  </a:lnTo>
                  <a:lnTo>
                    <a:pt x="2083" y="2345"/>
                  </a:lnTo>
                  <a:lnTo>
                    <a:pt x="2042" y="2317"/>
                  </a:lnTo>
                  <a:lnTo>
                    <a:pt x="1945" y="2234"/>
                  </a:lnTo>
                  <a:lnTo>
                    <a:pt x="1849" y="2110"/>
                  </a:lnTo>
                  <a:lnTo>
                    <a:pt x="1766" y="2000"/>
                  </a:lnTo>
                  <a:lnTo>
                    <a:pt x="1683" y="1890"/>
                  </a:lnTo>
                  <a:lnTo>
                    <a:pt x="1628" y="1848"/>
                  </a:lnTo>
                  <a:lnTo>
                    <a:pt x="1587" y="1821"/>
                  </a:lnTo>
                  <a:lnTo>
                    <a:pt x="1545" y="1807"/>
                  </a:lnTo>
                  <a:lnTo>
                    <a:pt x="1490" y="1807"/>
                  </a:lnTo>
                  <a:lnTo>
                    <a:pt x="1449" y="1821"/>
                  </a:lnTo>
                  <a:lnTo>
                    <a:pt x="1421" y="1848"/>
                  </a:lnTo>
                  <a:lnTo>
                    <a:pt x="1421" y="1890"/>
                  </a:lnTo>
                  <a:lnTo>
                    <a:pt x="1435" y="1931"/>
                  </a:lnTo>
                  <a:lnTo>
                    <a:pt x="1518" y="2041"/>
                  </a:lnTo>
                  <a:lnTo>
                    <a:pt x="1656" y="2165"/>
                  </a:lnTo>
                  <a:lnTo>
                    <a:pt x="1918" y="2400"/>
                  </a:lnTo>
                  <a:lnTo>
                    <a:pt x="2014" y="2483"/>
                  </a:lnTo>
                  <a:lnTo>
                    <a:pt x="2042" y="2510"/>
                  </a:lnTo>
                  <a:lnTo>
                    <a:pt x="2042" y="2524"/>
                  </a:lnTo>
                  <a:lnTo>
                    <a:pt x="1545" y="3779"/>
                  </a:lnTo>
                  <a:lnTo>
                    <a:pt x="1325" y="4331"/>
                  </a:lnTo>
                  <a:lnTo>
                    <a:pt x="1187" y="4661"/>
                  </a:lnTo>
                  <a:lnTo>
                    <a:pt x="1145" y="4772"/>
                  </a:lnTo>
                  <a:lnTo>
                    <a:pt x="1118" y="4799"/>
                  </a:lnTo>
                  <a:lnTo>
                    <a:pt x="1104" y="4813"/>
                  </a:lnTo>
                  <a:lnTo>
                    <a:pt x="828" y="4730"/>
                  </a:lnTo>
                  <a:lnTo>
                    <a:pt x="649" y="4689"/>
                  </a:lnTo>
                  <a:lnTo>
                    <a:pt x="470" y="4634"/>
                  </a:lnTo>
                  <a:lnTo>
                    <a:pt x="290" y="4606"/>
                  </a:lnTo>
                  <a:lnTo>
                    <a:pt x="139" y="4606"/>
                  </a:lnTo>
                  <a:lnTo>
                    <a:pt x="84" y="4620"/>
                  </a:lnTo>
                  <a:lnTo>
                    <a:pt x="42" y="4648"/>
                  </a:lnTo>
                  <a:lnTo>
                    <a:pt x="1" y="4675"/>
                  </a:lnTo>
                  <a:lnTo>
                    <a:pt x="1" y="4730"/>
                  </a:lnTo>
                  <a:lnTo>
                    <a:pt x="1035" y="4951"/>
                  </a:lnTo>
                  <a:lnTo>
                    <a:pt x="1077" y="4979"/>
                  </a:lnTo>
                  <a:lnTo>
                    <a:pt x="1118" y="5034"/>
                  </a:lnTo>
                  <a:lnTo>
                    <a:pt x="1159" y="5103"/>
                  </a:lnTo>
                  <a:lnTo>
                    <a:pt x="1187" y="5199"/>
                  </a:lnTo>
                  <a:lnTo>
                    <a:pt x="1256" y="5448"/>
                  </a:lnTo>
                  <a:lnTo>
                    <a:pt x="1311" y="5723"/>
                  </a:lnTo>
                  <a:lnTo>
                    <a:pt x="1394" y="6289"/>
                  </a:lnTo>
                  <a:lnTo>
                    <a:pt x="1449" y="6647"/>
                  </a:lnTo>
                  <a:lnTo>
                    <a:pt x="1518" y="6909"/>
                  </a:lnTo>
                  <a:lnTo>
                    <a:pt x="1545" y="7020"/>
                  </a:lnTo>
                  <a:lnTo>
                    <a:pt x="1545" y="7102"/>
                  </a:lnTo>
                  <a:lnTo>
                    <a:pt x="1532" y="7171"/>
                  </a:lnTo>
                  <a:lnTo>
                    <a:pt x="1518" y="7213"/>
                  </a:lnTo>
                  <a:lnTo>
                    <a:pt x="1490" y="7240"/>
                  </a:lnTo>
                  <a:lnTo>
                    <a:pt x="1408" y="7296"/>
                  </a:lnTo>
                  <a:lnTo>
                    <a:pt x="1283" y="7351"/>
                  </a:lnTo>
                  <a:lnTo>
                    <a:pt x="139" y="7709"/>
                  </a:lnTo>
                  <a:lnTo>
                    <a:pt x="153" y="7764"/>
                  </a:lnTo>
                  <a:lnTo>
                    <a:pt x="194" y="7792"/>
                  </a:lnTo>
                  <a:lnTo>
                    <a:pt x="249" y="7806"/>
                  </a:lnTo>
                  <a:lnTo>
                    <a:pt x="318" y="7820"/>
                  </a:lnTo>
                  <a:lnTo>
                    <a:pt x="401" y="7806"/>
                  </a:lnTo>
                  <a:lnTo>
                    <a:pt x="484" y="7792"/>
                  </a:lnTo>
                  <a:lnTo>
                    <a:pt x="690" y="7737"/>
                  </a:lnTo>
                  <a:lnTo>
                    <a:pt x="897" y="7668"/>
                  </a:lnTo>
                  <a:lnTo>
                    <a:pt x="1090" y="7585"/>
                  </a:lnTo>
                  <a:lnTo>
                    <a:pt x="1380" y="7475"/>
                  </a:lnTo>
                  <a:lnTo>
                    <a:pt x="1490" y="7433"/>
                  </a:lnTo>
                  <a:lnTo>
                    <a:pt x="1573" y="7420"/>
                  </a:lnTo>
                  <a:lnTo>
                    <a:pt x="1601" y="7420"/>
                  </a:lnTo>
                  <a:lnTo>
                    <a:pt x="1628" y="7447"/>
                  </a:lnTo>
                  <a:lnTo>
                    <a:pt x="1711" y="7530"/>
                  </a:lnTo>
                  <a:lnTo>
                    <a:pt x="1945" y="7889"/>
                  </a:lnTo>
                  <a:lnTo>
                    <a:pt x="2194" y="8233"/>
                  </a:lnTo>
                  <a:lnTo>
                    <a:pt x="2359" y="8454"/>
                  </a:lnTo>
                  <a:lnTo>
                    <a:pt x="2538" y="8454"/>
                  </a:lnTo>
                  <a:lnTo>
                    <a:pt x="2152" y="7902"/>
                  </a:lnTo>
                  <a:lnTo>
                    <a:pt x="1766" y="7351"/>
                  </a:lnTo>
                  <a:lnTo>
                    <a:pt x="1932" y="7296"/>
                  </a:lnTo>
                  <a:lnTo>
                    <a:pt x="1987" y="7282"/>
                  </a:lnTo>
                  <a:lnTo>
                    <a:pt x="2028" y="7282"/>
                  </a:lnTo>
                  <a:lnTo>
                    <a:pt x="2069" y="7296"/>
                  </a:lnTo>
                  <a:lnTo>
                    <a:pt x="2125" y="7309"/>
                  </a:lnTo>
                  <a:lnTo>
                    <a:pt x="2235" y="7420"/>
                  </a:lnTo>
                  <a:lnTo>
                    <a:pt x="2980" y="8123"/>
                  </a:lnTo>
                  <a:lnTo>
                    <a:pt x="3159" y="8261"/>
                  </a:lnTo>
                  <a:lnTo>
                    <a:pt x="3269" y="8357"/>
                  </a:lnTo>
                  <a:lnTo>
                    <a:pt x="3380" y="8454"/>
                  </a:lnTo>
                  <a:lnTo>
                    <a:pt x="3752" y="8454"/>
                  </a:lnTo>
                  <a:lnTo>
                    <a:pt x="3973" y="8220"/>
                  </a:lnTo>
                  <a:lnTo>
                    <a:pt x="5324" y="8413"/>
                  </a:lnTo>
                  <a:lnTo>
                    <a:pt x="5310" y="8454"/>
                  </a:lnTo>
                  <a:lnTo>
                    <a:pt x="5462" y="8454"/>
                  </a:lnTo>
                  <a:lnTo>
                    <a:pt x="5476" y="8440"/>
                  </a:lnTo>
                  <a:lnTo>
                    <a:pt x="5490" y="8454"/>
                  </a:lnTo>
                  <a:lnTo>
                    <a:pt x="5862" y="8454"/>
                  </a:lnTo>
                  <a:lnTo>
                    <a:pt x="5710" y="8385"/>
                  </a:lnTo>
                  <a:lnTo>
                    <a:pt x="5600" y="8302"/>
                  </a:lnTo>
                  <a:lnTo>
                    <a:pt x="5559" y="8261"/>
                  </a:lnTo>
                  <a:lnTo>
                    <a:pt x="5531" y="8220"/>
                  </a:lnTo>
                  <a:lnTo>
                    <a:pt x="5531" y="8178"/>
                  </a:lnTo>
                  <a:lnTo>
                    <a:pt x="5531" y="8137"/>
                  </a:lnTo>
                  <a:lnTo>
                    <a:pt x="6469" y="7902"/>
                  </a:lnTo>
                  <a:lnTo>
                    <a:pt x="6483" y="7916"/>
                  </a:lnTo>
                  <a:lnTo>
                    <a:pt x="6496" y="7944"/>
                  </a:lnTo>
                  <a:lnTo>
                    <a:pt x="6552" y="8082"/>
                  </a:lnTo>
                  <a:lnTo>
                    <a:pt x="6662" y="8454"/>
                  </a:lnTo>
                  <a:lnTo>
                    <a:pt x="6827" y="8454"/>
                  </a:lnTo>
                  <a:lnTo>
                    <a:pt x="6634" y="7861"/>
                  </a:lnTo>
                  <a:lnTo>
                    <a:pt x="7420" y="7723"/>
                  </a:lnTo>
                  <a:lnTo>
                    <a:pt x="7613" y="7696"/>
                  </a:lnTo>
                  <a:lnTo>
                    <a:pt x="7682" y="7696"/>
                  </a:lnTo>
                  <a:lnTo>
                    <a:pt x="7738" y="7709"/>
                  </a:lnTo>
                  <a:lnTo>
                    <a:pt x="7793" y="7737"/>
                  </a:lnTo>
                  <a:lnTo>
                    <a:pt x="7848" y="7778"/>
                  </a:lnTo>
                  <a:lnTo>
                    <a:pt x="8000" y="7902"/>
                  </a:lnTo>
                  <a:lnTo>
                    <a:pt x="7269" y="8454"/>
                  </a:lnTo>
                  <a:lnTo>
                    <a:pt x="7531" y="8454"/>
                  </a:lnTo>
                  <a:lnTo>
                    <a:pt x="7903" y="8178"/>
                  </a:lnTo>
                  <a:lnTo>
                    <a:pt x="8013" y="8109"/>
                  </a:lnTo>
                  <a:lnTo>
                    <a:pt x="8096" y="8082"/>
                  </a:lnTo>
                  <a:lnTo>
                    <a:pt x="8138" y="8068"/>
                  </a:lnTo>
                  <a:lnTo>
                    <a:pt x="8179" y="8082"/>
                  </a:lnTo>
                  <a:lnTo>
                    <a:pt x="8262" y="8123"/>
                  </a:lnTo>
                  <a:lnTo>
                    <a:pt x="8331" y="8178"/>
                  </a:lnTo>
                  <a:lnTo>
                    <a:pt x="8400" y="8261"/>
                  </a:lnTo>
                  <a:lnTo>
                    <a:pt x="8496" y="8344"/>
                  </a:lnTo>
                  <a:lnTo>
                    <a:pt x="8593" y="8440"/>
                  </a:lnTo>
                  <a:lnTo>
                    <a:pt x="8579" y="8454"/>
                  </a:lnTo>
                  <a:lnTo>
                    <a:pt x="8827" y="8454"/>
                  </a:lnTo>
                  <a:lnTo>
                    <a:pt x="8827" y="8440"/>
                  </a:lnTo>
                  <a:lnTo>
                    <a:pt x="8827" y="8371"/>
                  </a:lnTo>
                  <a:lnTo>
                    <a:pt x="8855" y="8289"/>
                  </a:lnTo>
                  <a:lnTo>
                    <a:pt x="8965" y="8082"/>
                  </a:lnTo>
                  <a:lnTo>
                    <a:pt x="9089" y="7889"/>
                  </a:lnTo>
                  <a:lnTo>
                    <a:pt x="9172" y="7737"/>
                  </a:lnTo>
                  <a:lnTo>
                    <a:pt x="9599" y="6896"/>
                  </a:lnTo>
                  <a:lnTo>
                    <a:pt x="9613" y="6868"/>
                  </a:lnTo>
                  <a:lnTo>
                    <a:pt x="9641" y="6840"/>
                  </a:lnTo>
                  <a:lnTo>
                    <a:pt x="9696" y="6827"/>
                  </a:lnTo>
                  <a:lnTo>
                    <a:pt x="9765" y="6813"/>
                  </a:lnTo>
                  <a:lnTo>
                    <a:pt x="9848" y="6827"/>
                  </a:lnTo>
                  <a:lnTo>
                    <a:pt x="10013" y="6882"/>
                  </a:lnTo>
                  <a:lnTo>
                    <a:pt x="10151" y="6923"/>
                  </a:lnTo>
                  <a:lnTo>
                    <a:pt x="9503" y="8454"/>
                  </a:lnTo>
                  <a:lnTo>
                    <a:pt x="9641" y="8454"/>
                  </a:lnTo>
                  <a:lnTo>
                    <a:pt x="9820" y="8054"/>
                  </a:lnTo>
                  <a:lnTo>
                    <a:pt x="9944" y="7806"/>
                  </a:lnTo>
                  <a:lnTo>
                    <a:pt x="9986" y="7696"/>
                  </a:lnTo>
                  <a:lnTo>
                    <a:pt x="10027" y="7558"/>
                  </a:lnTo>
                  <a:lnTo>
                    <a:pt x="10082" y="7406"/>
                  </a:lnTo>
                  <a:lnTo>
                    <a:pt x="10137" y="7268"/>
                  </a:lnTo>
                  <a:lnTo>
                    <a:pt x="10192" y="7144"/>
                  </a:lnTo>
                  <a:lnTo>
                    <a:pt x="10234" y="7089"/>
                  </a:lnTo>
                  <a:lnTo>
                    <a:pt x="10275" y="7047"/>
                  </a:lnTo>
                  <a:lnTo>
                    <a:pt x="10317" y="7020"/>
                  </a:lnTo>
                  <a:lnTo>
                    <a:pt x="10372" y="6992"/>
                  </a:lnTo>
                  <a:lnTo>
                    <a:pt x="10482" y="6992"/>
                  </a:lnTo>
                  <a:lnTo>
                    <a:pt x="10799" y="7075"/>
                  </a:lnTo>
                  <a:lnTo>
                    <a:pt x="11020" y="7144"/>
                  </a:lnTo>
                  <a:lnTo>
                    <a:pt x="11268" y="7199"/>
                  </a:lnTo>
                  <a:lnTo>
                    <a:pt x="11489" y="7240"/>
                  </a:lnTo>
                  <a:lnTo>
                    <a:pt x="11765" y="7240"/>
                  </a:lnTo>
                  <a:lnTo>
                    <a:pt x="11820" y="7213"/>
                  </a:lnTo>
                  <a:lnTo>
                    <a:pt x="11861" y="7185"/>
                  </a:lnTo>
                  <a:lnTo>
                    <a:pt x="11875" y="7130"/>
                  </a:lnTo>
                  <a:lnTo>
                    <a:pt x="10427" y="6827"/>
                  </a:lnTo>
                  <a:lnTo>
                    <a:pt x="10385" y="6799"/>
                  </a:lnTo>
                  <a:lnTo>
                    <a:pt x="10344" y="6772"/>
                  </a:lnTo>
                  <a:lnTo>
                    <a:pt x="10317" y="6716"/>
                  </a:lnTo>
                  <a:lnTo>
                    <a:pt x="10289" y="6647"/>
                  </a:lnTo>
                  <a:lnTo>
                    <a:pt x="10248" y="6482"/>
                  </a:lnTo>
                  <a:lnTo>
                    <a:pt x="10220" y="6289"/>
                  </a:lnTo>
                  <a:lnTo>
                    <a:pt x="10179" y="5903"/>
                  </a:lnTo>
                  <a:lnTo>
                    <a:pt x="10165" y="5627"/>
                  </a:lnTo>
                  <a:lnTo>
                    <a:pt x="10041" y="4827"/>
                  </a:lnTo>
                  <a:lnTo>
                    <a:pt x="10041" y="4730"/>
                  </a:lnTo>
                  <a:lnTo>
                    <a:pt x="10041" y="4703"/>
                  </a:lnTo>
                  <a:lnTo>
                    <a:pt x="10068" y="4689"/>
                  </a:lnTo>
                  <a:lnTo>
                    <a:pt x="10137" y="4661"/>
                  </a:lnTo>
                  <a:lnTo>
                    <a:pt x="10248" y="4620"/>
                  </a:lnTo>
                  <a:lnTo>
                    <a:pt x="11723" y="4151"/>
                  </a:lnTo>
                  <a:lnTo>
                    <a:pt x="11709" y="4110"/>
                  </a:lnTo>
                  <a:lnTo>
                    <a:pt x="11668" y="4068"/>
                  </a:lnTo>
                  <a:lnTo>
                    <a:pt x="11613" y="4055"/>
                  </a:lnTo>
                  <a:lnTo>
                    <a:pt x="11530" y="4055"/>
                  </a:lnTo>
                  <a:lnTo>
                    <a:pt x="11447" y="4068"/>
                  </a:lnTo>
                  <a:lnTo>
                    <a:pt x="11351" y="4082"/>
                  </a:lnTo>
                  <a:lnTo>
                    <a:pt x="11130" y="4151"/>
                  </a:lnTo>
                  <a:lnTo>
                    <a:pt x="10896" y="4220"/>
                  </a:lnTo>
                  <a:lnTo>
                    <a:pt x="10675" y="4303"/>
                  </a:lnTo>
                  <a:lnTo>
                    <a:pt x="10385" y="4413"/>
                  </a:lnTo>
                  <a:lnTo>
                    <a:pt x="10151" y="4510"/>
                  </a:lnTo>
                  <a:lnTo>
                    <a:pt x="10027" y="4537"/>
                  </a:lnTo>
                  <a:lnTo>
                    <a:pt x="9986" y="4537"/>
                  </a:lnTo>
                  <a:lnTo>
                    <a:pt x="9958" y="4524"/>
                  </a:lnTo>
                  <a:lnTo>
                    <a:pt x="9572" y="3848"/>
                  </a:lnTo>
                  <a:lnTo>
                    <a:pt x="9406" y="3613"/>
                  </a:lnTo>
                  <a:lnTo>
                    <a:pt x="9172" y="3255"/>
                  </a:lnTo>
                  <a:lnTo>
                    <a:pt x="9075" y="3076"/>
                  </a:lnTo>
                  <a:lnTo>
                    <a:pt x="8993" y="2910"/>
                  </a:lnTo>
                  <a:lnTo>
                    <a:pt x="8979" y="2827"/>
                  </a:lnTo>
                  <a:lnTo>
                    <a:pt x="8965" y="2758"/>
                  </a:lnTo>
                  <a:lnTo>
                    <a:pt x="8965" y="2717"/>
                  </a:lnTo>
                  <a:lnTo>
                    <a:pt x="8993" y="2676"/>
                  </a:lnTo>
                  <a:lnTo>
                    <a:pt x="10054" y="1490"/>
                  </a:lnTo>
                  <a:lnTo>
                    <a:pt x="10013" y="1462"/>
                  </a:lnTo>
                  <a:lnTo>
                    <a:pt x="9972" y="1462"/>
                  </a:lnTo>
                  <a:lnTo>
                    <a:pt x="9903" y="1476"/>
                  </a:lnTo>
                  <a:lnTo>
                    <a:pt x="9834" y="1517"/>
                  </a:lnTo>
                  <a:lnTo>
                    <a:pt x="9765" y="1572"/>
                  </a:lnTo>
                  <a:lnTo>
                    <a:pt x="9682" y="1641"/>
                  </a:lnTo>
                  <a:lnTo>
                    <a:pt x="9503" y="1821"/>
                  </a:lnTo>
                  <a:lnTo>
                    <a:pt x="9337" y="2014"/>
                  </a:lnTo>
                  <a:lnTo>
                    <a:pt x="9186" y="2207"/>
                  </a:lnTo>
                  <a:lnTo>
                    <a:pt x="8965" y="2469"/>
                  </a:lnTo>
                  <a:lnTo>
                    <a:pt x="8910" y="2524"/>
                  </a:lnTo>
                  <a:lnTo>
                    <a:pt x="8841" y="2565"/>
                  </a:lnTo>
                  <a:lnTo>
                    <a:pt x="8772" y="2579"/>
                  </a:lnTo>
                  <a:lnTo>
                    <a:pt x="8703" y="2593"/>
                  </a:lnTo>
                  <a:lnTo>
                    <a:pt x="8634" y="2593"/>
                  </a:lnTo>
                  <a:lnTo>
                    <a:pt x="8565" y="2579"/>
                  </a:lnTo>
                  <a:lnTo>
                    <a:pt x="8400" y="2538"/>
                  </a:lnTo>
                  <a:lnTo>
                    <a:pt x="8248" y="2469"/>
                  </a:lnTo>
                  <a:lnTo>
                    <a:pt x="8096" y="2386"/>
                  </a:lnTo>
                  <a:lnTo>
                    <a:pt x="7931" y="2303"/>
                  </a:lnTo>
                  <a:lnTo>
                    <a:pt x="7793" y="2234"/>
                  </a:lnTo>
                  <a:lnTo>
                    <a:pt x="6965" y="1903"/>
                  </a:lnTo>
                  <a:lnTo>
                    <a:pt x="6924" y="1876"/>
                  </a:lnTo>
                  <a:lnTo>
                    <a:pt x="6896" y="1834"/>
                  </a:lnTo>
                  <a:lnTo>
                    <a:pt x="6896" y="1793"/>
                  </a:lnTo>
                  <a:lnTo>
                    <a:pt x="6896" y="1752"/>
                  </a:lnTo>
                  <a:lnTo>
                    <a:pt x="6924" y="1655"/>
                  </a:lnTo>
                  <a:lnTo>
                    <a:pt x="6951" y="1559"/>
                  </a:lnTo>
                  <a:lnTo>
                    <a:pt x="7172" y="538"/>
                  </a:lnTo>
                  <a:lnTo>
                    <a:pt x="7227" y="386"/>
                  </a:lnTo>
                  <a:lnTo>
                    <a:pt x="7255" y="290"/>
                  </a:lnTo>
                  <a:lnTo>
                    <a:pt x="7269" y="193"/>
                  </a:lnTo>
                  <a:lnTo>
                    <a:pt x="7282" y="124"/>
                  </a:lnTo>
                  <a:lnTo>
                    <a:pt x="7269" y="55"/>
                  </a:lnTo>
                  <a:lnTo>
                    <a:pt x="7241" y="28"/>
                  </a:lnTo>
                  <a:lnTo>
                    <a:pt x="7214" y="14"/>
                  </a:lnTo>
                  <a:lnTo>
                    <a:pt x="718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616600" y="2361025"/>
              <a:ext cx="472025" cy="678175"/>
            </a:xfrm>
            <a:custGeom>
              <a:rect b="b" l="l" r="r" t="t"/>
              <a:pathLst>
                <a:path extrusionOk="0" h="27127" w="18881">
                  <a:moveTo>
                    <a:pt x="8993" y="979"/>
                  </a:moveTo>
                  <a:lnTo>
                    <a:pt x="12151" y="1986"/>
                  </a:lnTo>
                  <a:lnTo>
                    <a:pt x="12054" y="2179"/>
                  </a:lnTo>
                  <a:lnTo>
                    <a:pt x="12013" y="2289"/>
                  </a:lnTo>
                  <a:lnTo>
                    <a:pt x="11958" y="2372"/>
                  </a:lnTo>
                  <a:lnTo>
                    <a:pt x="11903" y="2455"/>
                  </a:lnTo>
                  <a:lnTo>
                    <a:pt x="11834" y="2524"/>
                  </a:lnTo>
                  <a:lnTo>
                    <a:pt x="11792" y="2538"/>
                  </a:lnTo>
                  <a:lnTo>
                    <a:pt x="11751" y="2551"/>
                  </a:lnTo>
                  <a:lnTo>
                    <a:pt x="11710" y="2565"/>
                  </a:lnTo>
                  <a:lnTo>
                    <a:pt x="11654" y="2551"/>
                  </a:lnTo>
                  <a:lnTo>
                    <a:pt x="10110" y="2317"/>
                  </a:lnTo>
                  <a:lnTo>
                    <a:pt x="9875" y="2303"/>
                  </a:lnTo>
                  <a:lnTo>
                    <a:pt x="9531" y="2276"/>
                  </a:lnTo>
                  <a:lnTo>
                    <a:pt x="9365" y="2262"/>
                  </a:lnTo>
                  <a:lnTo>
                    <a:pt x="9200" y="2234"/>
                  </a:lnTo>
                  <a:lnTo>
                    <a:pt x="9075" y="2193"/>
                  </a:lnTo>
                  <a:lnTo>
                    <a:pt x="9034" y="2165"/>
                  </a:lnTo>
                  <a:lnTo>
                    <a:pt x="8993" y="2138"/>
                  </a:lnTo>
                  <a:lnTo>
                    <a:pt x="8979" y="2110"/>
                  </a:lnTo>
                  <a:lnTo>
                    <a:pt x="8965" y="2069"/>
                  </a:lnTo>
                  <a:lnTo>
                    <a:pt x="8951" y="1931"/>
                  </a:lnTo>
                  <a:lnTo>
                    <a:pt x="8938" y="1765"/>
                  </a:lnTo>
                  <a:lnTo>
                    <a:pt x="8951" y="1586"/>
                  </a:lnTo>
                  <a:lnTo>
                    <a:pt x="8979" y="1227"/>
                  </a:lnTo>
                  <a:lnTo>
                    <a:pt x="8993" y="979"/>
                  </a:lnTo>
                  <a:close/>
                  <a:moveTo>
                    <a:pt x="8744" y="1007"/>
                  </a:moveTo>
                  <a:lnTo>
                    <a:pt x="8758" y="1241"/>
                  </a:lnTo>
                  <a:lnTo>
                    <a:pt x="8786" y="1572"/>
                  </a:lnTo>
                  <a:lnTo>
                    <a:pt x="8800" y="1751"/>
                  </a:lnTo>
                  <a:lnTo>
                    <a:pt x="8800" y="1903"/>
                  </a:lnTo>
                  <a:lnTo>
                    <a:pt x="8772" y="2027"/>
                  </a:lnTo>
                  <a:lnTo>
                    <a:pt x="8758" y="2069"/>
                  </a:lnTo>
                  <a:lnTo>
                    <a:pt x="8744" y="2110"/>
                  </a:lnTo>
                  <a:lnTo>
                    <a:pt x="8676" y="2151"/>
                  </a:lnTo>
                  <a:lnTo>
                    <a:pt x="8579" y="2179"/>
                  </a:lnTo>
                  <a:lnTo>
                    <a:pt x="8455" y="2220"/>
                  </a:lnTo>
                  <a:lnTo>
                    <a:pt x="8317" y="2248"/>
                  </a:lnTo>
                  <a:lnTo>
                    <a:pt x="8041" y="2289"/>
                  </a:lnTo>
                  <a:lnTo>
                    <a:pt x="7848" y="2317"/>
                  </a:lnTo>
                  <a:lnTo>
                    <a:pt x="6303" y="2717"/>
                  </a:lnTo>
                  <a:lnTo>
                    <a:pt x="6221" y="2731"/>
                  </a:lnTo>
                  <a:lnTo>
                    <a:pt x="6110" y="2731"/>
                  </a:lnTo>
                  <a:lnTo>
                    <a:pt x="6055" y="2717"/>
                  </a:lnTo>
                  <a:lnTo>
                    <a:pt x="6014" y="2689"/>
                  </a:lnTo>
                  <a:lnTo>
                    <a:pt x="5972" y="2662"/>
                  </a:lnTo>
                  <a:lnTo>
                    <a:pt x="5904" y="2593"/>
                  </a:lnTo>
                  <a:lnTo>
                    <a:pt x="5848" y="2496"/>
                  </a:lnTo>
                  <a:lnTo>
                    <a:pt x="5793" y="2372"/>
                  </a:lnTo>
                  <a:lnTo>
                    <a:pt x="5738" y="2248"/>
                  </a:lnTo>
                  <a:lnTo>
                    <a:pt x="5669" y="2124"/>
                  </a:lnTo>
                  <a:lnTo>
                    <a:pt x="8744" y="1007"/>
                  </a:lnTo>
                  <a:close/>
                  <a:moveTo>
                    <a:pt x="8717" y="2358"/>
                  </a:moveTo>
                  <a:lnTo>
                    <a:pt x="8717" y="3544"/>
                  </a:lnTo>
                  <a:lnTo>
                    <a:pt x="7834" y="3737"/>
                  </a:lnTo>
                  <a:lnTo>
                    <a:pt x="6924" y="3917"/>
                  </a:lnTo>
                  <a:lnTo>
                    <a:pt x="6855" y="3930"/>
                  </a:lnTo>
                  <a:lnTo>
                    <a:pt x="6786" y="3917"/>
                  </a:lnTo>
                  <a:lnTo>
                    <a:pt x="6717" y="3903"/>
                  </a:lnTo>
                  <a:lnTo>
                    <a:pt x="6662" y="3861"/>
                  </a:lnTo>
                  <a:lnTo>
                    <a:pt x="6607" y="3820"/>
                  </a:lnTo>
                  <a:lnTo>
                    <a:pt x="6552" y="3751"/>
                  </a:lnTo>
                  <a:lnTo>
                    <a:pt x="6455" y="3627"/>
                  </a:lnTo>
                  <a:lnTo>
                    <a:pt x="6372" y="3462"/>
                  </a:lnTo>
                  <a:lnTo>
                    <a:pt x="6303" y="3296"/>
                  </a:lnTo>
                  <a:lnTo>
                    <a:pt x="6235" y="3144"/>
                  </a:lnTo>
                  <a:lnTo>
                    <a:pt x="6166" y="3006"/>
                  </a:lnTo>
                  <a:lnTo>
                    <a:pt x="7448" y="2689"/>
                  </a:lnTo>
                  <a:lnTo>
                    <a:pt x="8717" y="2358"/>
                  </a:lnTo>
                  <a:close/>
                  <a:moveTo>
                    <a:pt x="8993" y="2400"/>
                  </a:moveTo>
                  <a:lnTo>
                    <a:pt x="11668" y="2827"/>
                  </a:lnTo>
                  <a:lnTo>
                    <a:pt x="10979" y="4027"/>
                  </a:lnTo>
                  <a:lnTo>
                    <a:pt x="9200" y="3599"/>
                  </a:lnTo>
                  <a:lnTo>
                    <a:pt x="9131" y="3572"/>
                  </a:lnTo>
                  <a:lnTo>
                    <a:pt x="9075" y="3530"/>
                  </a:lnTo>
                  <a:lnTo>
                    <a:pt x="9034" y="3475"/>
                  </a:lnTo>
                  <a:lnTo>
                    <a:pt x="9007" y="3420"/>
                  </a:lnTo>
                  <a:lnTo>
                    <a:pt x="8979" y="3351"/>
                  </a:lnTo>
                  <a:lnTo>
                    <a:pt x="8965" y="3268"/>
                  </a:lnTo>
                  <a:lnTo>
                    <a:pt x="8951" y="3103"/>
                  </a:lnTo>
                  <a:lnTo>
                    <a:pt x="8951" y="2924"/>
                  </a:lnTo>
                  <a:lnTo>
                    <a:pt x="8979" y="2731"/>
                  </a:lnTo>
                  <a:lnTo>
                    <a:pt x="8993" y="2551"/>
                  </a:lnTo>
                  <a:lnTo>
                    <a:pt x="8993" y="2400"/>
                  </a:lnTo>
                  <a:close/>
                  <a:moveTo>
                    <a:pt x="5435" y="2220"/>
                  </a:moveTo>
                  <a:lnTo>
                    <a:pt x="5559" y="2413"/>
                  </a:lnTo>
                  <a:lnTo>
                    <a:pt x="5628" y="2510"/>
                  </a:lnTo>
                  <a:lnTo>
                    <a:pt x="5697" y="2620"/>
                  </a:lnTo>
                  <a:lnTo>
                    <a:pt x="5752" y="2717"/>
                  </a:lnTo>
                  <a:lnTo>
                    <a:pt x="5766" y="2813"/>
                  </a:lnTo>
                  <a:lnTo>
                    <a:pt x="5766" y="2869"/>
                  </a:lnTo>
                  <a:lnTo>
                    <a:pt x="5752" y="2910"/>
                  </a:lnTo>
                  <a:lnTo>
                    <a:pt x="5724" y="2937"/>
                  </a:lnTo>
                  <a:lnTo>
                    <a:pt x="5683" y="2979"/>
                  </a:lnTo>
                  <a:lnTo>
                    <a:pt x="4428" y="3861"/>
                  </a:lnTo>
                  <a:lnTo>
                    <a:pt x="3380" y="4592"/>
                  </a:lnTo>
                  <a:lnTo>
                    <a:pt x="3366" y="4606"/>
                  </a:lnTo>
                  <a:lnTo>
                    <a:pt x="3325" y="4592"/>
                  </a:lnTo>
                  <a:lnTo>
                    <a:pt x="3200" y="4551"/>
                  </a:lnTo>
                  <a:lnTo>
                    <a:pt x="3049" y="4468"/>
                  </a:lnTo>
                  <a:lnTo>
                    <a:pt x="2883" y="4358"/>
                  </a:lnTo>
                  <a:lnTo>
                    <a:pt x="2345" y="4013"/>
                  </a:lnTo>
                  <a:lnTo>
                    <a:pt x="5435" y="2220"/>
                  </a:lnTo>
                  <a:close/>
                  <a:moveTo>
                    <a:pt x="12372" y="2110"/>
                  </a:moveTo>
                  <a:lnTo>
                    <a:pt x="14978" y="4261"/>
                  </a:lnTo>
                  <a:lnTo>
                    <a:pt x="14813" y="4358"/>
                  </a:lnTo>
                  <a:lnTo>
                    <a:pt x="14592" y="4510"/>
                  </a:lnTo>
                  <a:lnTo>
                    <a:pt x="14482" y="4579"/>
                  </a:lnTo>
                  <a:lnTo>
                    <a:pt x="14385" y="4620"/>
                  </a:lnTo>
                  <a:lnTo>
                    <a:pt x="14288" y="4634"/>
                  </a:lnTo>
                  <a:lnTo>
                    <a:pt x="14261" y="4634"/>
                  </a:lnTo>
                  <a:lnTo>
                    <a:pt x="14233" y="4606"/>
                  </a:lnTo>
                  <a:lnTo>
                    <a:pt x="13309" y="3806"/>
                  </a:lnTo>
                  <a:lnTo>
                    <a:pt x="12234" y="2869"/>
                  </a:lnTo>
                  <a:lnTo>
                    <a:pt x="12151" y="2772"/>
                  </a:lnTo>
                  <a:lnTo>
                    <a:pt x="12123" y="2731"/>
                  </a:lnTo>
                  <a:lnTo>
                    <a:pt x="12096" y="2689"/>
                  </a:lnTo>
                  <a:lnTo>
                    <a:pt x="12096" y="2648"/>
                  </a:lnTo>
                  <a:lnTo>
                    <a:pt x="12096" y="2606"/>
                  </a:lnTo>
                  <a:lnTo>
                    <a:pt x="12123" y="2524"/>
                  </a:lnTo>
                  <a:lnTo>
                    <a:pt x="12165" y="2427"/>
                  </a:lnTo>
                  <a:lnTo>
                    <a:pt x="12234" y="2344"/>
                  </a:lnTo>
                  <a:lnTo>
                    <a:pt x="12303" y="2234"/>
                  </a:lnTo>
                  <a:lnTo>
                    <a:pt x="12372" y="2110"/>
                  </a:lnTo>
                  <a:close/>
                  <a:moveTo>
                    <a:pt x="5945" y="3117"/>
                  </a:moveTo>
                  <a:lnTo>
                    <a:pt x="6483" y="4055"/>
                  </a:lnTo>
                  <a:lnTo>
                    <a:pt x="4924" y="4785"/>
                  </a:lnTo>
                  <a:lnTo>
                    <a:pt x="4704" y="4882"/>
                  </a:lnTo>
                  <a:lnTo>
                    <a:pt x="4524" y="4965"/>
                  </a:lnTo>
                  <a:lnTo>
                    <a:pt x="4387" y="5006"/>
                  </a:lnTo>
                  <a:lnTo>
                    <a:pt x="4262" y="5020"/>
                  </a:lnTo>
                  <a:lnTo>
                    <a:pt x="4138" y="5006"/>
                  </a:lnTo>
                  <a:lnTo>
                    <a:pt x="4000" y="4951"/>
                  </a:lnTo>
                  <a:lnTo>
                    <a:pt x="3835" y="4868"/>
                  </a:lnTo>
                  <a:lnTo>
                    <a:pt x="3614" y="4744"/>
                  </a:lnTo>
                  <a:lnTo>
                    <a:pt x="5945" y="3117"/>
                  </a:lnTo>
                  <a:close/>
                  <a:moveTo>
                    <a:pt x="8717" y="3806"/>
                  </a:moveTo>
                  <a:lnTo>
                    <a:pt x="8717" y="4951"/>
                  </a:lnTo>
                  <a:lnTo>
                    <a:pt x="8096" y="5061"/>
                  </a:lnTo>
                  <a:lnTo>
                    <a:pt x="7448" y="5172"/>
                  </a:lnTo>
                  <a:lnTo>
                    <a:pt x="7434" y="5172"/>
                  </a:lnTo>
                  <a:lnTo>
                    <a:pt x="7393" y="5144"/>
                  </a:lnTo>
                  <a:lnTo>
                    <a:pt x="7310" y="5047"/>
                  </a:lnTo>
                  <a:lnTo>
                    <a:pt x="7227" y="4910"/>
                  </a:lnTo>
                  <a:lnTo>
                    <a:pt x="7131" y="4744"/>
                  </a:lnTo>
                  <a:lnTo>
                    <a:pt x="6965" y="4413"/>
                  </a:lnTo>
                  <a:lnTo>
                    <a:pt x="6841" y="4206"/>
                  </a:lnTo>
                  <a:lnTo>
                    <a:pt x="8717" y="3806"/>
                  </a:lnTo>
                  <a:close/>
                  <a:moveTo>
                    <a:pt x="8993" y="3806"/>
                  </a:moveTo>
                  <a:lnTo>
                    <a:pt x="10841" y="4261"/>
                  </a:lnTo>
                  <a:lnTo>
                    <a:pt x="10248" y="5282"/>
                  </a:lnTo>
                  <a:lnTo>
                    <a:pt x="9034" y="4965"/>
                  </a:lnTo>
                  <a:lnTo>
                    <a:pt x="9020" y="4951"/>
                  </a:lnTo>
                  <a:lnTo>
                    <a:pt x="9007" y="4923"/>
                  </a:lnTo>
                  <a:lnTo>
                    <a:pt x="8979" y="4799"/>
                  </a:lnTo>
                  <a:lnTo>
                    <a:pt x="8979" y="4634"/>
                  </a:lnTo>
                  <a:lnTo>
                    <a:pt x="8979" y="4441"/>
                  </a:lnTo>
                  <a:lnTo>
                    <a:pt x="8993" y="3806"/>
                  </a:lnTo>
                  <a:close/>
                  <a:moveTo>
                    <a:pt x="11916" y="2924"/>
                  </a:moveTo>
                  <a:lnTo>
                    <a:pt x="14040" y="4799"/>
                  </a:lnTo>
                  <a:lnTo>
                    <a:pt x="12992" y="5406"/>
                  </a:lnTo>
                  <a:lnTo>
                    <a:pt x="11379" y="4248"/>
                  </a:lnTo>
                  <a:lnTo>
                    <a:pt x="11323" y="4206"/>
                  </a:lnTo>
                  <a:lnTo>
                    <a:pt x="11296" y="4137"/>
                  </a:lnTo>
                  <a:lnTo>
                    <a:pt x="11282" y="4068"/>
                  </a:lnTo>
                  <a:lnTo>
                    <a:pt x="11296" y="3986"/>
                  </a:lnTo>
                  <a:lnTo>
                    <a:pt x="11310" y="3903"/>
                  </a:lnTo>
                  <a:lnTo>
                    <a:pt x="11351" y="3806"/>
                  </a:lnTo>
                  <a:lnTo>
                    <a:pt x="11448" y="3613"/>
                  </a:lnTo>
                  <a:lnTo>
                    <a:pt x="11572" y="3420"/>
                  </a:lnTo>
                  <a:lnTo>
                    <a:pt x="11696" y="3227"/>
                  </a:lnTo>
                  <a:lnTo>
                    <a:pt x="11820" y="3062"/>
                  </a:lnTo>
                  <a:lnTo>
                    <a:pt x="11916" y="2924"/>
                  </a:lnTo>
                  <a:close/>
                  <a:moveTo>
                    <a:pt x="11075" y="4358"/>
                  </a:moveTo>
                  <a:lnTo>
                    <a:pt x="12744" y="5544"/>
                  </a:lnTo>
                  <a:lnTo>
                    <a:pt x="11930" y="6013"/>
                  </a:lnTo>
                  <a:lnTo>
                    <a:pt x="10496" y="5378"/>
                  </a:lnTo>
                  <a:lnTo>
                    <a:pt x="11075" y="4358"/>
                  </a:lnTo>
                  <a:close/>
                  <a:moveTo>
                    <a:pt x="8993" y="5227"/>
                  </a:moveTo>
                  <a:lnTo>
                    <a:pt x="10110" y="5516"/>
                  </a:lnTo>
                  <a:lnTo>
                    <a:pt x="9668" y="6289"/>
                  </a:lnTo>
                  <a:lnTo>
                    <a:pt x="9282" y="6302"/>
                  </a:lnTo>
                  <a:lnTo>
                    <a:pt x="9172" y="6289"/>
                  </a:lnTo>
                  <a:lnTo>
                    <a:pt x="9089" y="6289"/>
                  </a:lnTo>
                  <a:lnTo>
                    <a:pt x="9020" y="6261"/>
                  </a:lnTo>
                  <a:lnTo>
                    <a:pt x="8993" y="6247"/>
                  </a:lnTo>
                  <a:lnTo>
                    <a:pt x="8993" y="6234"/>
                  </a:lnTo>
                  <a:lnTo>
                    <a:pt x="8993" y="5227"/>
                  </a:lnTo>
                  <a:close/>
                  <a:moveTo>
                    <a:pt x="6579" y="4372"/>
                  </a:moveTo>
                  <a:lnTo>
                    <a:pt x="6648" y="4386"/>
                  </a:lnTo>
                  <a:lnTo>
                    <a:pt x="6703" y="4427"/>
                  </a:lnTo>
                  <a:lnTo>
                    <a:pt x="6772" y="4482"/>
                  </a:lnTo>
                  <a:lnTo>
                    <a:pt x="6814" y="4537"/>
                  </a:lnTo>
                  <a:lnTo>
                    <a:pt x="6869" y="4606"/>
                  </a:lnTo>
                  <a:lnTo>
                    <a:pt x="6952" y="4772"/>
                  </a:lnTo>
                  <a:lnTo>
                    <a:pt x="7034" y="4951"/>
                  </a:lnTo>
                  <a:lnTo>
                    <a:pt x="7117" y="5144"/>
                  </a:lnTo>
                  <a:lnTo>
                    <a:pt x="7214" y="5310"/>
                  </a:lnTo>
                  <a:lnTo>
                    <a:pt x="7131" y="5447"/>
                  </a:lnTo>
                  <a:lnTo>
                    <a:pt x="7034" y="5613"/>
                  </a:lnTo>
                  <a:lnTo>
                    <a:pt x="6938" y="5806"/>
                  </a:lnTo>
                  <a:lnTo>
                    <a:pt x="6828" y="5999"/>
                  </a:lnTo>
                  <a:lnTo>
                    <a:pt x="6703" y="6151"/>
                  </a:lnTo>
                  <a:lnTo>
                    <a:pt x="6634" y="6220"/>
                  </a:lnTo>
                  <a:lnTo>
                    <a:pt x="6579" y="6275"/>
                  </a:lnTo>
                  <a:lnTo>
                    <a:pt x="6510" y="6316"/>
                  </a:lnTo>
                  <a:lnTo>
                    <a:pt x="6455" y="6330"/>
                  </a:lnTo>
                  <a:lnTo>
                    <a:pt x="6386" y="6330"/>
                  </a:lnTo>
                  <a:lnTo>
                    <a:pt x="6317" y="6316"/>
                  </a:lnTo>
                  <a:lnTo>
                    <a:pt x="4497" y="5254"/>
                  </a:lnTo>
                  <a:lnTo>
                    <a:pt x="6317" y="4413"/>
                  </a:lnTo>
                  <a:lnTo>
                    <a:pt x="6414" y="4386"/>
                  </a:lnTo>
                  <a:lnTo>
                    <a:pt x="6497" y="4372"/>
                  </a:lnTo>
                  <a:close/>
                  <a:moveTo>
                    <a:pt x="8717" y="5213"/>
                  </a:moveTo>
                  <a:lnTo>
                    <a:pt x="8717" y="6316"/>
                  </a:lnTo>
                  <a:lnTo>
                    <a:pt x="8538" y="6371"/>
                  </a:lnTo>
                  <a:lnTo>
                    <a:pt x="8455" y="6413"/>
                  </a:lnTo>
                  <a:lnTo>
                    <a:pt x="8372" y="6427"/>
                  </a:lnTo>
                  <a:lnTo>
                    <a:pt x="8289" y="6440"/>
                  </a:lnTo>
                  <a:lnTo>
                    <a:pt x="8207" y="6440"/>
                  </a:lnTo>
                  <a:lnTo>
                    <a:pt x="8138" y="6399"/>
                  </a:lnTo>
                  <a:lnTo>
                    <a:pt x="8110" y="6371"/>
                  </a:lnTo>
                  <a:lnTo>
                    <a:pt x="8083" y="6330"/>
                  </a:lnTo>
                  <a:lnTo>
                    <a:pt x="7545" y="5420"/>
                  </a:lnTo>
                  <a:lnTo>
                    <a:pt x="8717" y="5213"/>
                  </a:lnTo>
                  <a:close/>
                  <a:moveTo>
                    <a:pt x="10427" y="5641"/>
                  </a:moveTo>
                  <a:lnTo>
                    <a:pt x="10482" y="5654"/>
                  </a:lnTo>
                  <a:lnTo>
                    <a:pt x="11654" y="6178"/>
                  </a:lnTo>
                  <a:lnTo>
                    <a:pt x="10689" y="6730"/>
                  </a:lnTo>
                  <a:lnTo>
                    <a:pt x="9931" y="6358"/>
                  </a:lnTo>
                  <a:lnTo>
                    <a:pt x="10027" y="6151"/>
                  </a:lnTo>
                  <a:lnTo>
                    <a:pt x="10151" y="5889"/>
                  </a:lnTo>
                  <a:lnTo>
                    <a:pt x="10234" y="5778"/>
                  </a:lnTo>
                  <a:lnTo>
                    <a:pt x="10303" y="5696"/>
                  </a:lnTo>
                  <a:lnTo>
                    <a:pt x="10344" y="5654"/>
                  </a:lnTo>
                  <a:lnTo>
                    <a:pt x="10386" y="5641"/>
                  </a:lnTo>
                  <a:close/>
                  <a:moveTo>
                    <a:pt x="7352" y="5558"/>
                  </a:moveTo>
                  <a:lnTo>
                    <a:pt x="7945" y="6592"/>
                  </a:lnTo>
                  <a:lnTo>
                    <a:pt x="7779" y="6771"/>
                  </a:lnTo>
                  <a:lnTo>
                    <a:pt x="7696" y="6840"/>
                  </a:lnTo>
                  <a:lnTo>
                    <a:pt x="7627" y="6882"/>
                  </a:lnTo>
                  <a:lnTo>
                    <a:pt x="7572" y="6909"/>
                  </a:lnTo>
                  <a:lnTo>
                    <a:pt x="7503" y="6923"/>
                  </a:lnTo>
                  <a:lnTo>
                    <a:pt x="7379" y="6923"/>
                  </a:lnTo>
                  <a:lnTo>
                    <a:pt x="7310" y="6895"/>
                  </a:lnTo>
                  <a:lnTo>
                    <a:pt x="7255" y="6868"/>
                  </a:lnTo>
                  <a:lnTo>
                    <a:pt x="7103" y="6785"/>
                  </a:lnTo>
                  <a:lnTo>
                    <a:pt x="6924" y="6661"/>
                  </a:lnTo>
                  <a:lnTo>
                    <a:pt x="6703" y="6537"/>
                  </a:lnTo>
                  <a:lnTo>
                    <a:pt x="7352" y="5558"/>
                  </a:lnTo>
                  <a:close/>
                  <a:moveTo>
                    <a:pt x="8717" y="6578"/>
                  </a:moveTo>
                  <a:lnTo>
                    <a:pt x="8717" y="7447"/>
                  </a:lnTo>
                  <a:lnTo>
                    <a:pt x="8620" y="7254"/>
                  </a:lnTo>
                  <a:lnTo>
                    <a:pt x="8510" y="7075"/>
                  </a:lnTo>
                  <a:lnTo>
                    <a:pt x="8276" y="6689"/>
                  </a:lnTo>
                  <a:lnTo>
                    <a:pt x="8386" y="6661"/>
                  </a:lnTo>
                  <a:lnTo>
                    <a:pt x="8510" y="6620"/>
                  </a:lnTo>
                  <a:lnTo>
                    <a:pt x="8717" y="6578"/>
                  </a:lnTo>
                  <a:close/>
                  <a:moveTo>
                    <a:pt x="9531" y="6537"/>
                  </a:moveTo>
                  <a:lnTo>
                    <a:pt x="8993" y="7447"/>
                  </a:lnTo>
                  <a:lnTo>
                    <a:pt x="8993" y="7213"/>
                  </a:lnTo>
                  <a:lnTo>
                    <a:pt x="8979" y="7020"/>
                  </a:lnTo>
                  <a:lnTo>
                    <a:pt x="8979" y="6868"/>
                  </a:lnTo>
                  <a:lnTo>
                    <a:pt x="8979" y="6799"/>
                  </a:lnTo>
                  <a:lnTo>
                    <a:pt x="8993" y="6744"/>
                  </a:lnTo>
                  <a:lnTo>
                    <a:pt x="9007" y="6689"/>
                  </a:lnTo>
                  <a:lnTo>
                    <a:pt x="9048" y="6647"/>
                  </a:lnTo>
                  <a:lnTo>
                    <a:pt x="9089" y="6620"/>
                  </a:lnTo>
                  <a:lnTo>
                    <a:pt x="9144" y="6592"/>
                  </a:lnTo>
                  <a:lnTo>
                    <a:pt x="9213" y="6565"/>
                  </a:lnTo>
                  <a:lnTo>
                    <a:pt x="9296" y="6551"/>
                  </a:lnTo>
                  <a:lnTo>
                    <a:pt x="9531" y="6537"/>
                  </a:lnTo>
                  <a:close/>
                  <a:moveTo>
                    <a:pt x="8083" y="6827"/>
                  </a:moveTo>
                  <a:lnTo>
                    <a:pt x="8524" y="7585"/>
                  </a:lnTo>
                  <a:lnTo>
                    <a:pt x="7793" y="7158"/>
                  </a:lnTo>
                  <a:lnTo>
                    <a:pt x="7848" y="7075"/>
                  </a:lnTo>
                  <a:lnTo>
                    <a:pt x="7931" y="6992"/>
                  </a:lnTo>
                  <a:lnTo>
                    <a:pt x="8083" y="6827"/>
                  </a:lnTo>
                  <a:close/>
                  <a:moveTo>
                    <a:pt x="9862" y="6620"/>
                  </a:moveTo>
                  <a:lnTo>
                    <a:pt x="9958" y="6633"/>
                  </a:lnTo>
                  <a:lnTo>
                    <a:pt x="10055" y="6661"/>
                  </a:lnTo>
                  <a:lnTo>
                    <a:pt x="10151" y="6716"/>
                  </a:lnTo>
                  <a:lnTo>
                    <a:pt x="10248" y="6771"/>
                  </a:lnTo>
                  <a:lnTo>
                    <a:pt x="10427" y="6882"/>
                  </a:lnTo>
                  <a:lnTo>
                    <a:pt x="9227" y="7585"/>
                  </a:lnTo>
                  <a:lnTo>
                    <a:pt x="9724" y="6702"/>
                  </a:lnTo>
                  <a:lnTo>
                    <a:pt x="9751" y="6661"/>
                  </a:lnTo>
                  <a:lnTo>
                    <a:pt x="9793" y="6633"/>
                  </a:lnTo>
                  <a:lnTo>
                    <a:pt x="9820" y="6620"/>
                  </a:lnTo>
                  <a:close/>
                  <a:moveTo>
                    <a:pt x="3449" y="4937"/>
                  </a:moveTo>
                  <a:lnTo>
                    <a:pt x="4083" y="5296"/>
                  </a:lnTo>
                  <a:lnTo>
                    <a:pt x="3656" y="7364"/>
                  </a:lnTo>
                  <a:lnTo>
                    <a:pt x="3628" y="7516"/>
                  </a:lnTo>
                  <a:lnTo>
                    <a:pt x="3614" y="7654"/>
                  </a:lnTo>
                  <a:lnTo>
                    <a:pt x="3587" y="7695"/>
                  </a:lnTo>
                  <a:lnTo>
                    <a:pt x="3559" y="7737"/>
                  </a:lnTo>
                  <a:lnTo>
                    <a:pt x="3504" y="7764"/>
                  </a:lnTo>
                  <a:lnTo>
                    <a:pt x="3435" y="7778"/>
                  </a:lnTo>
                  <a:lnTo>
                    <a:pt x="2276" y="7778"/>
                  </a:lnTo>
                  <a:lnTo>
                    <a:pt x="3449" y="4937"/>
                  </a:lnTo>
                  <a:close/>
                  <a:moveTo>
                    <a:pt x="7683" y="7447"/>
                  </a:moveTo>
                  <a:lnTo>
                    <a:pt x="7752" y="7461"/>
                  </a:lnTo>
                  <a:lnTo>
                    <a:pt x="7820" y="7475"/>
                  </a:lnTo>
                  <a:lnTo>
                    <a:pt x="7972" y="7544"/>
                  </a:lnTo>
                  <a:lnTo>
                    <a:pt x="8386" y="7778"/>
                  </a:lnTo>
                  <a:lnTo>
                    <a:pt x="7034" y="7778"/>
                  </a:lnTo>
                  <a:lnTo>
                    <a:pt x="7255" y="7626"/>
                  </a:lnTo>
                  <a:lnTo>
                    <a:pt x="7421" y="7516"/>
                  </a:lnTo>
                  <a:lnTo>
                    <a:pt x="7489" y="7475"/>
                  </a:lnTo>
                  <a:lnTo>
                    <a:pt x="7558" y="7461"/>
                  </a:lnTo>
                  <a:lnTo>
                    <a:pt x="7627" y="7447"/>
                  </a:lnTo>
                  <a:close/>
                  <a:moveTo>
                    <a:pt x="10648" y="7033"/>
                  </a:moveTo>
                  <a:lnTo>
                    <a:pt x="10841" y="7420"/>
                  </a:lnTo>
                  <a:lnTo>
                    <a:pt x="11034" y="7778"/>
                  </a:lnTo>
                  <a:lnTo>
                    <a:pt x="9351" y="7778"/>
                  </a:lnTo>
                  <a:lnTo>
                    <a:pt x="9668" y="7599"/>
                  </a:lnTo>
                  <a:lnTo>
                    <a:pt x="9999" y="7420"/>
                  </a:lnTo>
                  <a:lnTo>
                    <a:pt x="10648" y="7033"/>
                  </a:lnTo>
                  <a:close/>
                  <a:moveTo>
                    <a:pt x="14151" y="5020"/>
                  </a:moveTo>
                  <a:lnTo>
                    <a:pt x="14537" y="6413"/>
                  </a:lnTo>
                  <a:lnTo>
                    <a:pt x="14937" y="7778"/>
                  </a:lnTo>
                  <a:lnTo>
                    <a:pt x="13833" y="7778"/>
                  </a:lnTo>
                  <a:lnTo>
                    <a:pt x="13585" y="6923"/>
                  </a:lnTo>
                  <a:lnTo>
                    <a:pt x="13337" y="6027"/>
                  </a:lnTo>
                  <a:lnTo>
                    <a:pt x="13309" y="5903"/>
                  </a:lnTo>
                  <a:lnTo>
                    <a:pt x="13296" y="5806"/>
                  </a:lnTo>
                  <a:lnTo>
                    <a:pt x="13282" y="5709"/>
                  </a:lnTo>
                  <a:lnTo>
                    <a:pt x="13296" y="5627"/>
                  </a:lnTo>
                  <a:lnTo>
                    <a:pt x="13323" y="5558"/>
                  </a:lnTo>
                  <a:lnTo>
                    <a:pt x="13351" y="5503"/>
                  </a:lnTo>
                  <a:lnTo>
                    <a:pt x="13392" y="5447"/>
                  </a:lnTo>
                  <a:lnTo>
                    <a:pt x="13447" y="5392"/>
                  </a:lnTo>
                  <a:lnTo>
                    <a:pt x="13571" y="5310"/>
                  </a:lnTo>
                  <a:lnTo>
                    <a:pt x="13737" y="5227"/>
                  </a:lnTo>
                  <a:lnTo>
                    <a:pt x="13930" y="5130"/>
                  </a:lnTo>
                  <a:lnTo>
                    <a:pt x="14151" y="5020"/>
                  </a:lnTo>
                  <a:close/>
                  <a:moveTo>
                    <a:pt x="6662" y="6799"/>
                  </a:moveTo>
                  <a:lnTo>
                    <a:pt x="6731" y="6813"/>
                  </a:lnTo>
                  <a:lnTo>
                    <a:pt x="6855" y="6868"/>
                  </a:lnTo>
                  <a:lnTo>
                    <a:pt x="6979" y="6951"/>
                  </a:lnTo>
                  <a:lnTo>
                    <a:pt x="7103" y="7033"/>
                  </a:lnTo>
                  <a:lnTo>
                    <a:pt x="7241" y="7130"/>
                  </a:lnTo>
                  <a:lnTo>
                    <a:pt x="7365" y="7213"/>
                  </a:lnTo>
                  <a:lnTo>
                    <a:pt x="7103" y="7406"/>
                  </a:lnTo>
                  <a:lnTo>
                    <a:pt x="6869" y="7557"/>
                  </a:lnTo>
                  <a:lnTo>
                    <a:pt x="6662" y="7668"/>
                  </a:lnTo>
                  <a:lnTo>
                    <a:pt x="6455" y="7737"/>
                  </a:lnTo>
                  <a:lnTo>
                    <a:pt x="6235" y="7778"/>
                  </a:lnTo>
                  <a:lnTo>
                    <a:pt x="5986" y="7792"/>
                  </a:lnTo>
                  <a:lnTo>
                    <a:pt x="5710" y="7806"/>
                  </a:lnTo>
                  <a:lnTo>
                    <a:pt x="5379" y="7806"/>
                  </a:lnTo>
                  <a:lnTo>
                    <a:pt x="6359" y="6895"/>
                  </a:lnTo>
                  <a:lnTo>
                    <a:pt x="6428" y="6854"/>
                  </a:lnTo>
                  <a:lnTo>
                    <a:pt x="6483" y="6827"/>
                  </a:lnTo>
                  <a:lnTo>
                    <a:pt x="6538" y="6799"/>
                  </a:lnTo>
                  <a:close/>
                  <a:moveTo>
                    <a:pt x="12978" y="5709"/>
                  </a:moveTo>
                  <a:lnTo>
                    <a:pt x="13571" y="7806"/>
                  </a:lnTo>
                  <a:lnTo>
                    <a:pt x="13392" y="7819"/>
                  </a:lnTo>
                  <a:lnTo>
                    <a:pt x="13296" y="7819"/>
                  </a:lnTo>
                  <a:lnTo>
                    <a:pt x="13213" y="7806"/>
                  </a:lnTo>
                  <a:lnTo>
                    <a:pt x="13185" y="7709"/>
                  </a:lnTo>
                  <a:lnTo>
                    <a:pt x="13158" y="7613"/>
                  </a:lnTo>
                  <a:lnTo>
                    <a:pt x="13047" y="7406"/>
                  </a:lnTo>
                  <a:lnTo>
                    <a:pt x="12909" y="7199"/>
                  </a:lnTo>
                  <a:lnTo>
                    <a:pt x="12758" y="6978"/>
                  </a:lnTo>
                  <a:lnTo>
                    <a:pt x="12413" y="6565"/>
                  </a:lnTo>
                  <a:lnTo>
                    <a:pt x="12247" y="6371"/>
                  </a:lnTo>
                  <a:lnTo>
                    <a:pt x="12123" y="6206"/>
                  </a:lnTo>
                  <a:lnTo>
                    <a:pt x="12978" y="5709"/>
                  </a:lnTo>
                  <a:close/>
                  <a:moveTo>
                    <a:pt x="11820" y="6399"/>
                  </a:moveTo>
                  <a:lnTo>
                    <a:pt x="11889" y="6413"/>
                  </a:lnTo>
                  <a:lnTo>
                    <a:pt x="11958" y="6454"/>
                  </a:lnTo>
                  <a:lnTo>
                    <a:pt x="12041" y="6509"/>
                  </a:lnTo>
                  <a:lnTo>
                    <a:pt x="12123" y="6592"/>
                  </a:lnTo>
                  <a:lnTo>
                    <a:pt x="12206" y="6689"/>
                  </a:lnTo>
                  <a:lnTo>
                    <a:pt x="12372" y="6923"/>
                  </a:lnTo>
                  <a:lnTo>
                    <a:pt x="12551" y="7171"/>
                  </a:lnTo>
                  <a:lnTo>
                    <a:pt x="12703" y="7406"/>
                  </a:lnTo>
                  <a:lnTo>
                    <a:pt x="12923" y="7751"/>
                  </a:lnTo>
                  <a:lnTo>
                    <a:pt x="12744" y="7806"/>
                  </a:lnTo>
                  <a:lnTo>
                    <a:pt x="12551" y="7833"/>
                  </a:lnTo>
                  <a:lnTo>
                    <a:pt x="12137" y="7833"/>
                  </a:lnTo>
                  <a:lnTo>
                    <a:pt x="11710" y="7819"/>
                  </a:lnTo>
                  <a:lnTo>
                    <a:pt x="11323" y="7806"/>
                  </a:lnTo>
                  <a:lnTo>
                    <a:pt x="10896" y="6964"/>
                  </a:lnTo>
                  <a:lnTo>
                    <a:pt x="10896" y="6937"/>
                  </a:lnTo>
                  <a:lnTo>
                    <a:pt x="10910" y="6909"/>
                  </a:lnTo>
                  <a:lnTo>
                    <a:pt x="10992" y="6854"/>
                  </a:lnTo>
                  <a:lnTo>
                    <a:pt x="11117" y="6771"/>
                  </a:lnTo>
                  <a:lnTo>
                    <a:pt x="11268" y="6675"/>
                  </a:lnTo>
                  <a:lnTo>
                    <a:pt x="11765" y="6413"/>
                  </a:lnTo>
                  <a:lnTo>
                    <a:pt x="11820" y="6399"/>
                  </a:lnTo>
                  <a:close/>
                  <a:moveTo>
                    <a:pt x="4318" y="5447"/>
                  </a:moveTo>
                  <a:lnTo>
                    <a:pt x="6303" y="6606"/>
                  </a:lnTo>
                  <a:lnTo>
                    <a:pt x="5076" y="7723"/>
                  </a:lnTo>
                  <a:lnTo>
                    <a:pt x="5035" y="7764"/>
                  </a:lnTo>
                  <a:lnTo>
                    <a:pt x="4966" y="7792"/>
                  </a:lnTo>
                  <a:lnTo>
                    <a:pt x="4897" y="7819"/>
                  </a:lnTo>
                  <a:lnTo>
                    <a:pt x="4828" y="7833"/>
                  </a:lnTo>
                  <a:lnTo>
                    <a:pt x="4662" y="7847"/>
                  </a:lnTo>
                  <a:lnTo>
                    <a:pt x="4483" y="7847"/>
                  </a:lnTo>
                  <a:lnTo>
                    <a:pt x="4124" y="7819"/>
                  </a:lnTo>
                  <a:lnTo>
                    <a:pt x="3835" y="7806"/>
                  </a:lnTo>
                  <a:lnTo>
                    <a:pt x="4318" y="5447"/>
                  </a:lnTo>
                  <a:close/>
                  <a:moveTo>
                    <a:pt x="15130" y="4468"/>
                  </a:moveTo>
                  <a:lnTo>
                    <a:pt x="16302" y="7806"/>
                  </a:lnTo>
                  <a:lnTo>
                    <a:pt x="16068" y="7819"/>
                  </a:lnTo>
                  <a:lnTo>
                    <a:pt x="15723" y="7847"/>
                  </a:lnTo>
                  <a:lnTo>
                    <a:pt x="15557" y="7861"/>
                  </a:lnTo>
                  <a:lnTo>
                    <a:pt x="15406" y="7861"/>
                  </a:lnTo>
                  <a:lnTo>
                    <a:pt x="15281" y="7833"/>
                  </a:lnTo>
                  <a:lnTo>
                    <a:pt x="15240" y="7819"/>
                  </a:lnTo>
                  <a:lnTo>
                    <a:pt x="15199" y="7806"/>
                  </a:lnTo>
                  <a:lnTo>
                    <a:pt x="15157" y="7764"/>
                  </a:lnTo>
                  <a:lnTo>
                    <a:pt x="15130" y="7709"/>
                  </a:lnTo>
                  <a:lnTo>
                    <a:pt x="15061" y="7571"/>
                  </a:lnTo>
                  <a:lnTo>
                    <a:pt x="15019" y="7392"/>
                  </a:lnTo>
                  <a:lnTo>
                    <a:pt x="14964" y="7199"/>
                  </a:lnTo>
                  <a:lnTo>
                    <a:pt x="14895" y="6827"/>
                  </a:lnTo>
                  <a:lnTo>
                    <a:pt x="14840" y="6551"/>
                  </a:lnTo>
                  <a:lnTo>
                    <a:pt x="14413" y="5047"/>
                  </a:lnTo>
                  <a:lnTo>
                    <a:pt x="14413" y="4992"/>
                  </a:lnTo>
                  <a:lnTo>
                    <a:pt x="14413" y="4937"/>
                  </a:lnTo>
                  <a:lnTo>
                    <a:pt x="14426" y="4896"/>
                  </a:lnTo>
                  <a:lnTo>
                    <a:pt x="14454" y="4854"/>
                  </a:lnTo>
                  <a:lnTo>
                    <a:pt x="14550" y="4772"/>
                  </a:lnTo>
                  <a:lnTo>
                    <a:pt x="14661" y="4689"/>
                  </a:lnTo>
                  <a:lnTo>
                    <a:pt x="14785" y="4634"/>
                  </a:lnTo>
                  <a:lnTo>
                    <a:pt x="14909" y="4565"/>
                  </a:lnTo>
                  <a:lnTo>
                    <a:pt x="15130" y="4468"/>
                  </a:lnTo>
                  <a:close/>
                  <a:moveTo>
                    <a:pt x="2152" y="4206"/>
                  </a:moveTo>
                  <a:lnTo>
                    <a:pt x="2387" y="4330"/>
                  </a:lnTo>
                  <a:lnTo>
                    <a:pt x="2759" y="4523"/>
                  </a:lnTo>
                  <a:lnTo>
                    <a:pt x="2938" y="4620"/>
                  </a:lnTo>
                  <a:lnTo>
                    <a:pt x="3076" y="4717"/>
                  </a:lnTo>
                  <a:lnTo>
                    <a:pt x="3173" y="4813"/>
                  </a:lnTo>
                  <a:lnTo>
                    <a:pt x="3187" y="4841"/>
                  </a:lnTo>
                  <a:lnTo>
                    <a:pt x="3187" y="4868"/>
                  </a:lnTo>
                  <a:lnTo>
                    <a:pt x="2539" y="6496"/>
                  </a:lnTo>
                  <a:lnTo>
                    <a:pt x="2442" y="6785"/>
                  </a:lnTo>
                  <a:lnTo>
                    <a:pt x="2318" y="7185"/>
                  </a:lnTo>
                  <a:lnTo>
                    <a:pt x="2249" y="7378"/>
                  </a:lnTo>
                  <a:lnTo>
                    <a:pt x="2180" y="7557"/>
                  </a:lnTo>
                  <a:lnTo>
                    <a:pt x="2097" y="7709"/>
                  </a:lnTo>
                  <a:lnTo>
                    <a:pt x="2056" y="7764"/>
                  </a:lnTo>
                  <a:lnTo>
                    <a:pt x="2001" y="7806"/>
                  </a:lnTo>
                  <a:lnTo>
                    <a:pt x="1959" y="7833"/>
                  </a:lnTo>
                  <a:lnTo>
                    <a:pt x="1890" y="7847"/>
                  </a:lnTo>
                  <a:lnTo>
                    <a:pt x="1739" y="7875"/>
                  </a:lnTo>
                  <a:lnTo>
                    <a:pt x="1546" y="7875"/>
                  </a:lnTo>
                  <a:lnTo>
                    <a:pt x="1325" y="7861"/>
                  </a:lnTo>
                  <a:lnTo>
                    <a:pt x="911" y="7819"/>
                  </a:lnTo>
                  <a:lnTo>
                    <a:pt x="594" y="7806"/>
                  </a:lnTo>
                  <a:lnTo>
                    <a:pt x="2152" y="4206"/>
                  </a:lnTo>
                  <a:close/>
                  <a:moveTo>
                    <a:pt x="8386" y="8054"/>
                  </a:moveTo>
                  <a:lnTo>
                    <a:pt x="7214" y="8730"/>
                  </a:lnTo>
                  <a:lnTo>
                    <a:pt x="6869" y="8054"/>
                  </a:lnTo>
                  <a:close/>
                  <a:moveTo>
                    <a:pt x="11089" y="8054"/>
                  </a:moveTo>
                  <a:lnTo>
                    <a:pt x="10965" y="8978"/>
                  </a:lnTo>
                  <a:lnTo>
                    <a:pt x="10151" y="8523"/>
                  </a:lnTo>
                  <a:lnTo>
                    <a:pt x="9751" y="8288"/>
                  </a:lnTo>
                  <a:lnTo>
                    <a:pt x="9351" y="8054"/>
                  </a:lnTo>
                  <a:close/>
                  <a:moveTo>
                    <a:pt x="12689" y="8054"/>
                  </a:moveTo>
                  <a:lnTo>
                    <a:pt x="12330" y="8495"/>
                  </a:lnTo>
                  <a:lnTo>
                    <a:pt x="11985" y="8950"/>
                  </a:lnTo>
                  <a:lnTo>
                    <a:pt x="11792" y="9199"/>
                  </a:lnTo>
                  <a:lnTo>
                    <a:pt x="11723" y="9268"/>
                  </a:lnTo>
                  <a:lnTo>
                    <a:pt x="11654" y="9309"/>
                  </a:lnTo>
                  <a:lnTo>
                    <a:pt x="11572" y="9309"/>
                  </a:lnTo>
                  <a:lnTo>
                    <a:pt x="11489" y="9281"/>
                  </a:lnTo>
                  <a:lnTo>
                    <a:pt x="11365" y="9212"/>
                  </a:lnTo>
                  <a:lnTo>
                    <a:pt x="11199" y="9116"/>
                  </a:lnTo>
                  <a:lnTo>
                    <a:pt x="11268" y="8537"/>
                  </a:lnTo>
                  <a:lnTo>
                    <a:pt x="11296" y="8357"/>
                  </a:lnTo>
                  <a:lnTo>
                    <a:pt x="11323" y="8206"/>
                  </a:lnTo>
                  <a:lnTo>
                    <a:pt x="11351" y="8095"/>
                  </a:lnTo>
                  <a:lnTo>
                    <a:pt x="11365" y="8068"/>
                  </a:lnTo>
                  <a:lnTo>
                    <a:pt x="11392" y="8054"/>
                  </a:lnTo>
                  <a:close/>
                  <a:moveTo>
                    <a:pt x="6593" y="8054"/>
                  </a:moveTo>
                  <a:lnTo>
                    <a:pt x="6634" y="8150"/>
                  </a:lnTo>
                  <a:lnTo>
                    <a:pt x="6703" y="8261"/>
                  </a:lnTo>
                  <a:lnTo>
                    <a:pt x="6855" y="8523"/>
                  </a:lnTo>
                  <a:lnTo>
                    <a:pt x="6910" y="8647"/>
                  </a:lnTo>
                  <a:lnTo>
                    <a:pt x="6952" y="8771"/>
                  </a:lnTo>
                  <a:lnTo>
                    <a:pt x="6952" y="8812"/>
                  </a:lnTo>
                  <a:lnTo>
                    <a:pt x="6952" y="8854"/>
                  </a:lnTo>
                  <a:lnTo>
                    <a:pt x="6924" y="8895"/>
                  </a:lnTo>
                  <a:lnTo>
                    <a:pt x="6896" y="8923"/>
                  </a:lnTo>
                  <a:lnTo>
                    <a:pt x="5669" y="9626"/>
                  </a:lnTo>
                  <a:lnTo>
                    <a:pt x="5462" y="8854"/>
                  </a:lnTo>
                  <a:lnTo>
                    <a:pt x="5269" y="8054"/>
                  </a:lnTo>
                  <a:close/>
                  <a:moveTo>
                    <a:pt x="8524" y="8288"/>
                  </a:moveTo>
                  <a:lnTo>
                    <a:pt x="7738" y="9626"/>
                  </a:lnTo>
                  <a:lnTo>
                    <a:pt x="7338" y="8964"/>
                  </a:lnTo>
                  <a:lnTo>
                    <a:pt x="8524" y="8288"/>
                  </a:lnTo>
                  <a:close/>
                  <a:moveTo>
                    <a:pt x="9227" y="8288"/>
                  </a:moveTo>
                  <a:lnTo>
                    <a:pt x="10827" y="9212"/>
                  </a:lnTo>
                  <a:lnTo>
                    <a:pt x="10068" y="9750"/>
                  </a:lnTo>
                  <a:lnTo>
                    <a:pt x="9227" y="8288"/>
                  </a:lnTo>
                  <a:close/>
                  <a:moveTo>
                    <a:pt x="8717" y="8412"/>
                  </a:moveTo>
                  <a:lnTo>
                    <a:pt x="8717" y="10247"/>
                  </a:lnTo>
                  <a:lnTo>
                    <a:pt x="7889" y="9833"/>
                  </a:lnTo>
                  <a:lnTo>
                    <a:pt x="8717" y="8412"/>
                  </a:lnTo>
                  <a:close/>
                  <a:moveTo>
                    <a:pt x="8993" y="8412"/>
                  </a:moveTo>
                  <a:lnTo>
                    <a:pt x="9420" y="9143"/>
                  </a:lnTo>
                  <a:lnTo>
                    <a:pt x="9848" y="9888"/>
                  </a:lnTo>
                  <a:lnTo>
                    <a:pt x="8993" y="10260"/>
                  </a:lnTo>
                  <a:lnTo>
                    <a:pt x="8993" y="8412"/>
                  </a:lnTo>
                  <a:close/>
                  <a:moveTo>
                    <a:pt x="13585" y="8054"/>
                  </a:moveTo>
                  <a:lnTo>
                    <a:pt x="13158" y="10260"/>
                  </a:lnTo>
                  <a:lnTo>
                    <a:pt x="11875" y="9516"/>
                  </a:lnTo>
                  <a:lnTo>
                    <a:pt x="12675" y="8481"/>
                  </a:lnTo>
                  <a:lnTo>
                    <a:pt x="12799" y="8344"/>
                  </a:lnTo>
                  <a:lnTo>
                    <a:pt x="12882" y="8233"/>
                  </a:lnTo>
                  <a:lnTo>
                    <a:pt x="12965" y="8164"/>
                  </a:lnTo>
                  <a:lnTo>
                    <a:pt x="13047" y="8109"/>
                  </a:lnTo>
                  <a:lnTo>
                    <a:pt x="13144" y="8082"/>
                  </a:lnTo>
                  <a:lnTo>
                    <a:pt x="13254" y="8068"/>
                  </a:lnTo>
                  <a:lnTo>
                    <a:pt x="13585" y="8054"/>
                  </a:lnTo>
                  <a:close/>
                  <a:moveTo>
                    <a:pt x="4993" y="8054"/>
                  </a:moveTo>
                  <a:lnTo>
                    <a:pt x="5407" y="9654"/>
                  </a:lnTo>
                  <a:lnTo>
                    <a:pt x="5407" y="9695"/>
                  </a:lnTo>
                  <a:lnTo>
                    <a:pt x="5393" y="9750"/>
                  </a:lnTo>
                  <a:lnTo>
                    <a:pt x="5352" y="9805"/>
                  </a:lnTo>
                  <a:lnTo>
                    <a:pt x="5297" y="9861"/>
                  </a:lnTo>
                  <a:lnTo>
                    <a:pt x="5159" y="9971"/>
                  </a:lnTo>
                  <a:lnTo>
                    <a:pt x="4980" y="10081"/>
                  </a:lnTo>
                  <a:lnTo>
                    <a:pt x="4593" y="10274"/>
                  </a:lnTo>
                  <a:lnTo>
                    <a:pt x="4318" y="10412"/>
                  </a:lnTo>
                  <a:lnTo>
                    <a:pt x="3835" y="8054"/>
                  </a:lnTo>
                  <a:close/>
                  <a:moveTo>
                    <a:pt x="11117" y="9447"/>
                  </a:moveTo>
                  <a:lnTo>
                    <a:pt x="11199" y="9461"/>
                  </a:lnTo>
                  <a:lnTo>
                    <a:pt x="11296" y="9502"/>
                  </a:lnTo>
                  <a:lnTo>
                    <a:pt x="11392" y="9543"/>
                  </a:lnTo>
                  <a:lnTo>
                    <a:pt x="11489" y="9599"/>
                  </a:lnTo>
                  <a:lnTo>
                    <a:pt x="10689" y="10812"/>
                  </a:lnTo>
                  <a:lnTo>
                    <a:pt x="10206" y="9971"/>
                  </a:lnTo>
                  <a:lnTo>
                    <a:pt x="10386" y="9833"/>
                  </a:lnTo>
                  <a:lnTo>
                    <a:pt x="10551" y="9695"/>
                  </a:lnTo>
                  <a:lnTo>
                    <a:pt x="10689" y="9585"/>
                  </a:lnTo>
                  <a:lnTo>
                    <a:pt x="10827" y="9502"/>
                  </a:lnTo>
                  <a:lnTo>
                    <a:pt x="10896" y="9474"/>
                  </a:lnTo>
                  <a:lnTo>
                    <a:pt x="10965" y="9461"/>
                  </a:lnTo>
                  <a:lnTo>
                    <a:pt x="11034" y="9447"/>
                  </a:lnTo>
                  <a:close/>
                  <a:moveTo>
                    <a:pt x="14288" y="8026"/>
                  </a:moveTo>
                  <a:lnTo>
                    <a:pt x="14468" y="8040"/>
                  </a:lnTo>
                  <a:lnTo>
                    <a:pt x="14675" y="8054"/>
                  </a:lnTo>
                  <a:lnTo>
                    <a:pt x="14909" y="8054"/>
                  </a:lnTo>
                  <a:lnTo>
                    <a:pt x="14137" y="10826"/>
                  </a:lnTo>
                  <a:lnTo>
                    <a:pt x="13392" y="10398"/>
                  </a:lnTo>
                  <a:lnTo>
                    <a:pt x="13764" y="8495"/>
                  </a:lnTo>
                  <a:lnTo>
                    <a:pt x="13792" y="8385"/>
                  </a:lnTo>
                  <a:lnTo>
                    <a:pt x="13820" y="8288"/>
                  </a:lnTo>
                  <a:lnTo>
                    <a:pt x="13861" y="8206"/>
                  </a:lnTo>
                  <a:lnTo>
                    <a:pt x="13902" y="8150"/>
                  </a:lnTo>
                  <a:lnTo>
                    <a:pt x="13957" y="8095"/>
                  </a:lnTo>
                  <a:lnTo>
                    <a:pt x="14013" y="8068"/>
                  </a:lnTo>
                  <a:lnTo>
                    <a:pt x="14068" y="8040"/>
                  </a:lnTo>
                  <a:lnTo>
                    <a:pt x="14137" y="8026"/>
                  </a:lnTo>
                  <a:close/>
                  <a:moveTo>
                    <a:pt x="7117" y="9088"/>
                  </a:moveTo>
                  <a:lnTo>
                    <a:pt x="7407" y="9516"/>
                  </a:lnTo>
                  <a:lnTo>
                    <a:pt x="7476" y="9640"/>
                  </a:lnTo>
                  <a:lnTo>
                    <a:pt x="7545" y="9764"/>
                  </a:lnTo>
                  <a:lnTo>
                    <a:pt x="7572" y="9861"/>
                  </a:lnTo>
                  <a:lnTo>
                    <a:pt x="7572" y="9902"/>
                  </a:lnTo>
                  <a:lnTo>
                    <a:pt x="7572" y="9930"/>
                  </a:lnTo>
                  <a:lnTo>
                    <a:pt x="6979" y="10950"/>
                  </a:lnTo>
                  <a:lnTo>
                    <a:pt x="5807" y="9847"/>
                  </a:lnTo>
                  <a:lnTo>
                    <a:pt x="7117" y="9088"/>
                  </a:lnTo>
                  <a:close/>
                  <a:moveTo>
                    <a:pt x="11765" y="9750"/>
                  </a:moveTo>
                  <a:lnTo>
                    <a:pt x="11889" y="9819"/>
                  </a:lnTo>
                  <a:lnTo>
                    <a:pt x="12289" y="10040"/>
                  </a:lnTo>
                  <a:lnTo>
                    <a:pt x="12965" y="10440"/>
                  </a:lnTo>
                  <a:lnTo>
                    <a:pt x="12771" y="10536"/>
                  </a:lnTo>
                  <a:lnTo>
                    <a:pt x="12482" y="10688"/>
                  </a:lnTo>
                  <a:lnTo>
                    <a:pt x="12151" y="10840"/>
                  </a:lnTo>
                  <a:lnTo>
                    <a:pt x="11806" y="11005"/>
                  </a:lnTo>
                  <a:lnTo>
                    <a:pt x="11641" y="11074"/>
                  </a:lnTo>
                  <a:lnTo>
                    <a:pt x="11475" y="11129"/>
                  </a:lnTo>
                  <a:lnTo>
                    <a:pt x="11310" y="11171"/>
                  </a:lnTo>
                  <a:lnTo>
                    <a:pt x="11172" y="11198"/>
                  </a:lnTo>
                  <a:lnTo>
                    <a:pt x="11048" y="11212"/>
                  </a:lnTo>
                  <a:lnTo>
                    <a:pt x="10951" y="11184"/>
                  </a:lnTo>
                  <a:lnTo>
                    <a:pt x="10910" y="11171"/>
                  </a:lnTo>
                  <a:lnTo>
                    <a:pt x="10868" y="11143"/>
                  </a:lnTo>
                  <a:lnTo>
                    <a:pt x="10841" y="11102"/>
                  </a:lnTo>
                  <a:lnTo>
                    <a:pt x="10827" y="11060"/>
                  </a:lnTo>
                  <a:lnTo>
                    <a:pt x="11696" y="9750"/>
                  </a:lnTo>
                  <a:close/>
                  <a:moveTo>
                    <a:pt x="3573" y="8054"/>
                  </a:moveTo>
                  <a:lnTo>
                    <a:pt x="3780" y="9102"/>
                  </a:lnTo>
                  <a:lnTo>
                    <a:pt x="3987" y="10123"/>
                  </a:lnTo>
                  <a:lnTo>
                    <a:pt x="4014" y="10247"/>
                  </a:lnTo>
                  <a:lnTo>
                    <a:pt x="4014" y="10357"/>
                  </a:lnTo>
                  <a:lnTo>
                    <a:pt x="3987" y="10454"/>
                  </a:lnTo>
                  <a:lnTo>
                    <a:pt x="3959" y="10536"/>
                  </a:lnTo>
                  <a:lnTo>
                    <a:pt x="3918" y="10619"/>
                  </a:lnTo>
                  <a:lnTo>
                    <a:pt x="3862" y="10688"/>
                  </a:lnTo>
                  <a:lnTo>
                    <a:pt x="3794" y="10757"/>
                  </a:lnTo>
                  <a:lnTo>
                    <a:pt x="3711" y="10812"/>
                  </a:lnTo>
                  <a:lnTo>
                    <a:pt x="3531" y="10909"/>
                  </a:lnTo>
                  <a:lnTo>
                    <a:pt x="3325" y="11019"/>
                  </a:lnTo>
                  <a:lnTo>
                    <a:pt x="3118" y="11116"/>
                  </a:lnTo>
                  <a:lnTo>
                    <a:pt x="2897" y="11226"/>
                  </a:lnTo>
                  <a:lnTo>
                    <a:pt x="2249" y="8054"/>
                  </a:lnTo>
                  <a:close/>
                  <a:moveTo>
                    <a:pt x="9944" y="10095"/>
                  </a:moveTo>
                  <a:lnTo>
                    <a:pt x="9972" y="10109"/>
                  </a:lnTo>
                  <a:lnTo>
                    <a:pt x="10013" y="10123"/>
                  </a:lnTo>
                  <a:lnTo>
                    <a:pt x="10041" y="10150"/>
                  </a:lnTo>
                  <a:lnTo>
                    <a:pt x="10110" y="10247"/>
                  </a:lnTo>
                  <a:lnTo>
                    <a:pt x="10179" y="10371"/>
                  </a:lnTo>
                  <a:lnTo>
                    <a:pt x="10248" y="10509"/>
                  </a:lnTo>
                  <a:lnTo>
                    <a:pt x="10386" y="10785"/>
                  </a:lnTo>
                  <a:lnTo>
                    <a:pt x="10482" y="10991"/>
                  </a:lnTo>
                  <a:lnTo>
                    <a:pt x="8993" y="11460"/>
                  </a:lnTo>
                  <a:lnTo>
                    <a:pt x="8993" y="10536"/>
                  </a:lnTo>
                  <a:lnTo>
                    <a:pt x="9489" y="10274"/>
                  </a:lnTo>
                  <a:lnTo>
                    <a:pt x="9641" y="10192"/>
                  </a:lnTo>
                  <a:lnTo>
                    <a:pt x="9779" y="10136"/>
                  </a:lnTo>
                  <a:lnTo>
                    <a:pt x="9889" y="10109"/>
                  </a:lnTo>
                  <a:lnTo>
                    <a:pt x="9944" y="10095"/>
                  </a:lnTo>
                  <a:close/>
                  <a:moveTo>
                    <a:pt x="7793" y="10054"/>
                  </a:moveTo>
                  <a:lnTo>
                    <a:pt x="8703" y="10523"/>
                  </a:lnTo>
                  <a:lnTo>
                    <a:pt x="8731" y="10536"/>
                  </a:lnTo>
                  <a:lnTo>
                    <a:pt x="8744" y="10578"/>
                  </a:lnTo>
                  <a:lnTo>
                    <a:pt x="8758" y="10674"/>
                  </a:lnTo>
                  <a:lnTo>
                    <a:pt x="8772" y="10812"/>
                  </a:lnTo>
                  <a:lnTo>
                    <a:pt x="8772" y="10964"/>
                  </a:lnTo>
                  <a:lnTo>
                    <a:pt x="8758" y="11267"/>
                  </a:lnTo>
                  <a:lnTo>
                    <a:pt x="8744" y="11474"/>
                  </a:lnTo>
                  <a:lnTo>
                    <a:pt x="7200" y="11074"/>
                  </a:lnTo>
                  <a:lnTo>
                    <a:pt x="7793" y="10054"/>
                  </a:lnTo>
                  <a:close/>
                  <a:moveTo>
                    <a:pt x="15695" y="8040"/>
                  </a:moveTo>
                  <a:lnTo>
                    <a:pt x="16302" y="8054"/>
                  </a:lnTo>
                  <a:lnTo>
                    <a:pt x="15406" y="11557"/>
                  </a:lnTo>
                  <a:lnTo>
                    <a:pt x="14826" y="11240"/>
                  </a:lnTo>
                  <a:lnTo>
                    <a:pt x="14509" y="11060"/>
                  </a:lnTo>
                  <a:lnTo>
                    <a:pt x="14399" y="10978"/>
                  </a:lnTo>
                  <a:lnTo>
                    <a:pt x="14371" y="10950"/>
                  </a:lnTo>
                  <a:lnTo>
                    <a:pt x="14371" y="10936"/>
                  </a:lnTo>
                  <a:lnTo>
                    <a:pt x="14771" y="9502"/>
                  </a:lnTo>
                  <a:lnTo>
                    <a:pt x="15171" y="8082"/>
                  </a:lnTo>
                  <a:lnTo>
                    <a:pt x="15185" y="8068"/>
                  </a:lnTo>
                  <a:lnTo>
                    <a:pt x="15226" y="8054"/>
                  </a:lnTo>
                  <a:lnTo>
                    <a:pt x="15337" y="8040"/>
                  </a:lnTo>
                  <a:close/>
                  <a:moveTo>
                    <a:pt x="1959" y="8054"/>
                  </a:moveTo>
                  <a:lnTo>
                    <a:pt x="1973" y="8068"/>
                  </a:lnTo>
                  <a:lnTo>
                    <a:pt x="2001" y="8095"/>
                  </a:lnTo>
                  <a:lnTo>
                    <a:pt x="2042" y="8219"/>
                  </a:lnTo>
                  <a:lnTo>
                    <a:pt x="2083" y="8399"/>
                  </a:lnTo>
                  <a:lnTo>
                    <a:pt x="2111" y="8592"/>
                  </a:lnTo>
                  <a:lnTo>
                    <a:pt x="2221" y="9226"/>
                  </a:lnTo>
                  <a:lnTo>
                    <a:pt x="2594" y="11019"/>
                  </a:lnTo>
                  <a:lnTo>
                    <a:pt x="2607" y="11184"/>
                  </a:lnTo>
                  <a:lnTo>
                    <a:pt x="2607" y="11253"/>
                  </a:lnTo>
                  <a:lnTo>
                    <a:pt x="2594" y="11322"/>
                  </a:lnTo>
                  <a:lnTo>
                    <a:pt x="2580" y="11364"/>
                  </a:lnTo>
                  <a:lnTo>
                    <a:pt x="2552" y="11405"/>
                  </a:lnTo>
                  <a:lnTo>
                    <a:pt x="2483" y="11488"/>
                  </a:lnTo>
                  <a:lnTo>
                    <a:pt x="2387" y="11543"/>
                  </a:lnTo>
                  <a:lnTo>
                    <a:pt x="2263" y="11612"/>
                  </a:lnTo>
                  <a:lnTo>
                    <a:pt x="2125" y="11681"/>
                  </a:lnTo>
                  <a:lnTo>
                    <a:pt x="1973" y="11764"/>
                  </a:lnTo>
                  <a:lnTo>
                    <a:pt x="1297" y="9916"/>
                  </a:lnTo>
                  <a:lnTo>
                    <a:pt x="608" y="8054"/>
                  </a:lnTo>
                  <a:close/>
                  <a:moveTo>
                    <a:pt x="5573" y="9985"/>
                  </a:moveTo>
                  <a:lnTo>
                    <a:pt x="6759" y="11102"/>
                  </a:lnTo>
                  <a:lnTo>
                    <a:pt x="6786" y="11143"/>
                  </a:lnTo>
                  <a:lnTo>
                    <a:pt x="6800" y="11184"/>
                  </a:lnTo>
                  <a:lnTo>
                    <a:pt x="6800" y="11253"/>
                  </a:lnTo>
                  <a:lnTo>
                    <a:pt x="6786" y="11309"/>
                  </a:lnTo>
                  <a:lnTo>
                    <a:pt x="6731" y="11460"/>
                  </a:lnTo>
                  <a:lnTo>
                    <a:pt x="6634" y="11612"/>
                  </a:lnTo>
                  <a:lnTo>
                    <a:pt x="6428" y="11929"/>
                  </a:lnTo>
                  <a:lnTo>
                    <a:pt x="6276" y="12164"/>
                  </a:lnTo>
                  <a:lnTo>
                    <a:pt x="4442" y="10633"/>
                  </a:lnTo>
                  <a:lnTo>
                    <a:pt x="5573" y="9985"/>
                  </a:lnTo>
                  <a:close/>
                  <a:moveTo>
                    <a:pt x="10606" y="11281"/>
                  </a:moveTo>
                  <a:lnTo>
                    <a:pt x="10675" y="11309"/>
                  </a:lnTo>
                  <a:lnTo>
                    <a:pt x="10703" y="11322"/>
                  </a:lnTo>
                  <a:lnTo>
                    <a:pt x="10717" y="11350"/>
                  </a:lnTo>
                  <a:lnTo>
                    <a:pt x="10730" y="11391"/>
                  </a:lnTo>
                  <a:lnTo>
                    <a:pt x="10730" y="11419"/>
                  </a:lnTo>
                  <a:lnTo>
                    <a:pt x="10717" y="11474"/>
                  </a:lnTo>
                  <a:lnTo>
                    <a:pt x="10661" y="11529"/>
                  </a:lnTo>
                  <a:lnTo>
                    <a:pt x="10592" y="11612"/>
                  </a:lnTo>
                  <a:lnTo>
                    <a:pt x="10496" y="11681"/>
                  </a:lnTo>
                  <a:lnTo>
                    <a:pt x="10248" y="11860"/>
                  </a:lnTo>
                  <a:lnTo>
                    <a:pt x="9958" y="12040"/>
                  </a:lnTo>
                  <a:lnTo>
                    <a:pt x="9379" y="12371"/>
                  </a:lnTo>
                  <a:lnTo>
                    <a:pt x="8993" y="12591"/>
                  </a:lnTo>
                  <a:lnTo>
                    <a:pt x="8993" y="11736"/>
                  </a:lnTo>
                  <a:lnTo>
                    <a:pt x="9379" y="11598"/>
                  </a:lnTo>
                  <a:lnTo>
                    <a:pt x="9668" y="11488"/>
                  </a:lnTo>
                  <a:lnTo>
                    <a:pt x="9972" y="11391"/>
                  </a:lnTo>
                  <a:lnTo>
                    <a:pt x="10261" y="11309"/>
                  </a:lnTo>
                  <a:lnTo>
                    <a:pt x="10386" y="11281"/>
                  </a:lnTo>
                  <a:close/>
                  <a:moveTo>
                    <a:pt x="13213" y="10688"/>
                  </a:moveTo>
                  <a:lnTo>
                    <a:pt x="13337" y="10702"/>
                  </a:lnTo>
                  <a:lnTo>
                    <a:pt x="13461" y="10743"/>
                  </a:lnTo>
                  <a:lnTo>
                    <a:pt x="13613" y="10812"/>
                  </a:lnTo>
                  <a:lnTo>
                    <a:pt x="13985" y="11033"/>
                  </a:lnTo>
                  <a:lnTo>
                    <a:pt x="11792" y="12743"/>
                  </a:lnTo>
                  <a:lnTo>
                    <a:pt x="11089" y="11515"/>
                  </a:lnTo>
                  <a:lnTo>
                    <a:pt x="12689" y="10840"/>
                  </a:lnTo>
                  <a:lnTo>
                    <a:pt x="12896" y="10757"/>
                  </a:lnTo>
                  <a:lnTo>
                    <a:pt x="13075" y="10702"/>
                  </a:lnTo>
                  <a:lnTo>
                    <a:pt x="13213" y="10688"/>
                  </a:lnTo>
                  <a:close/>
                  <a:moveTo>
                    <a:pt x="7255" y="11322"/>
                  </a:moveTo>
                  <a:lnTo>
                    <a:pt x="7365" y="11350"/>
                  </a:lnTo>
                  <a:lnTo>
                    <a:pt x="7600" y="11433"/>
                  </a:lnTo>
                  <a:lnTo>
                    <a:pt x="7807" y="11502"/>
                  </a:lnTo>
                  <a:lnTo>
                    <a:pt x="8014" y="11543"/>
                  </a:lnTo>
                  <a:lnTo>
                    <a:pt x="8317" y="11612"/>
                  </a:lnTo>
                  <a:lnTo>
                    <a:pt x="8482" y="11653"/>
                  </a:lnTo>
                  <a:lnTo>
                    <a:pt x="8620" y="11695"/>
                  </a:lnTo>
                  <a:lnTo>
                    <a:pt x="8703" y="11736"/>
                  </a:lnTo>
                  <a:lnTo>
                    <a:pt x="8731" y="11764"/>
                  </a:lnTo>
                  <a:lnTo>
                    <a:pt x="8744" y="11791"/>
                  </a:lnTo>
                  <a:lnTo>
                    <a:pt x="8758" y="12302"/>
                  </a:lnTo>
                  <a:lnTo>
                    <a:pt x="8744" y="12564"/>
                  </a:lnTo>
                  <a:lnTo>
                    <a:pt x="8731" y="12688"/>
                  </a:lnTo>
                  <a:lnTo>
                    <a:pt x="8703" y="12798"/>
                  </a:lnTo>
                  <a:lnTo>
                    <a:pt x="6510" y="12274"/>
                  </a:lnTo>
                  <a:lnTo>
                    <a:pt x="7007" y="11433"/>
                  </a:lnTo>
                  <a:lnTo>
                    <a:pt x="7034" y="11391"/>
                  </a:lnTo>
                  <a:lnTo>
                    <a:pt x="7062" y="11364"/>
                  </a:lnTo>
                  <a:lnTo>
                    <a:pt x="7103" y="11336"/>
                  </a:lnTo>
                  <a:lnTo>
                    <a:pt x="7159" y="11322"/>
                  </a:lnTo>
                  <a:close/>
                  <a:moveTo>
                    <a:pt x="4207" y="10771"/>
                  </a:moveTo>
                  <a:lnTo>
                    <a:pt x="5821" y="12108"/>
                  </a:lnTo>
                  <a:lnTo>
                    <a:pt x="5945" y="12205"/>
                  </a:lnTo>
                  <a:lnTo>
                    <a:pt x="6055" y="12288"/>
                  </a:lnTo>
                  <a:lnTo>
                    <a:pt x="6097" y="12329"/>
                  </a:lnTo>
                  <a:lnTo>
                    <a:pt x="6110" y="12371"/>
                  </a:lnTo>
                  <a:lnTo>
                    <a:pt x="6110" y="12439"/>
                  </a:lnTo>
                  <a:lnTo>
                    <a:pt x="6083" y="12495"/>
                  </a:lnTo>
                  <a:lnTo>
                    <a:pt x="5504" y="13501"/>
                  </a:lnTo>
                  <a:lnTo>
                    <a:pt x="3021" y="11460"/>
                  </a:lnTo>
                  <a:lnTo>
                    <a:pt x="4207" y="10771"/>
                  </a:lnTo>
                  <a:close/>
                  <a:moveTo>
                    <a:pt x="10868" y="11640"/>
                  </a:moveTo>
                  <a:lnTo>
                    <a:pt x="11558" y="12853"/>
                  </a:lnTo>
                  <a:lnTo>
                    <a:pt x="10289" y="13226"/>
                  </a:lnTo>
                  <a:lnTo>
                    <a:pt x="8993" y="13612"/>
                  </a:lnTo>
                  <a:lnTo>
                    <a:pt x="8993" y="12908"/>
                  </a:lnTo>
                  <a:lnTo>
                    <a:pt x="9917" y="12274"/>
                  </a:lnTo>
                  <a:lnTo>
                    <a:pt x="10868" y="11640"/>
                  </a:lnTo>
                  <a:close/>
                  <a:moveTo>
                    <a:pt x="6386" y="12508"/>
                  </a:moveTo>
                  <a:lnTo>
                    <a:pt x="7945" y="12881"/>
                  </a:lnTo>
                  <a:lnTo>
                    <a:pt x="8372" y="12964"/>
                  </a:lnTo>
                  <a:lnTo>
                    <a:pt x="8510" y="13005"/>
                  </a:lnTo>
                  <a:lnTo>
                    <a:pt x="8565" y="13032"/>
                  </a:lnTo>
                  <a:lnTo>
                    <a:pt x="8607" y="13060"/>
                  </a:lnTo>
                  <a:lnTo>
                    <a:pt x="8648" y="13088"/>
                  </a:lnTo>
                  <a:lnTo>
                    <a:pt x="8676" y="13129"/>
                  </a:lnTo>
                  <a:lnTo>
                    <a:pt x="8703" y="13184"/>
                  </a:lnTo>
                  <a:lnTo>
                    <a:pt x="8717" y="13253"/>
                  </a:lnTo>
                  <a:lnTo>
                    <a:pt x="8731" y="13419"/>
                  </a:lnTo>
                  <a:lnTo>
                    <a:pt x="8744" y="13653"/>
                  </a:lnTo>
                  <a:lnTo>
                    <a:pt x="5752" y="13584"/>
                  </a:lnTo>
                  <a:lnTo>
                    <a:pt x="6386" y="12508"/>
                  </a:lnTo>
                  <a:close/>
                  <a:moveTo>
                    <a:pt x="14233" y="11171"/>
                  </a:moveTo>
                  <a:lnTo>
                    <a:pt x="14275" y="11184"/>
                  </a:lnTo>
                  <a:lnTo>
                    <a:pt x="14385" y="11240"/>
                  </a:lnTo>
                  <a:lnTo>
                    <a:pt x="14537" y="11322"/>
                  </a:lnTo>
                  <a:lnTo>
                    <a:pt x="14716" y="11419"/>
                  </a:lnTo>
                  <a:lnTo>
                    <a:pt x="15254" y="11764"/>
                  </a:lnTo>
                  <a:lnTo>
                    <a:pt x="12537" y="14025"/>
                  </a:lnTo>
                  <a:lnTo>
                    <a:pt x="12192" y="13460"/>
                  </a:lnTo>
                  <a:lnTo>
                    <a:pt x="11999" y="13115"/>
                  </a:lnTo>
                  <a:lnTo>
                    <a:pt x="11944" y="13005"/>
                  </a:lnTo>
                  <a:lnTo>
                    <a:pt x="11944" y="12977"/>
                  </a:lnTo>
                  <a:lnTo>
                    <a:pt x="11944" y="12950"/>
                  </a:lnTo>
                  <a:lnTo>
                    <a:pt x="13075" y="12067"/>
                  </a:lnTo>
                  <a:lnTo>
                    <a:pt x="14206" y="11184"/>
                  </a:lnTo>
                  <a:lnTo>
                    <a:pt x="14233" y="11171"/>
                  </a:lnTo>
                  <a:close/>
                  <a:moveTo>
                    <a:pt x="2814" y="11612"/>
                  </a:moveTo>
                  <a:lnTo>
                    <a:pt x="2828" y="11626"/>
                  </a:lnTo>
                  <a:lnTo>
                    <a:pt x="3849" y="12467"/>
                  </a:lnTo>
                  <a:lnTo>
                    <a:pt x="5104" y="13515"/>
                  </a:lnTo>
                  <a:lnTo>
                    <a:pt x="5214" y="13598"/>
                  </a:lnTo>
                  <a:lnTo>
                    <a:pt x="5283" y="13681"/>
                  </a:lnTo>
                  <a:lnTo>
                    <a:pt x="5324" y="13736"/>
                  </a:lnTo>
                  <a:lnTo>
                    <a:pt x="5324" y="13805"/>
                  </a:lnTo>
                  <a:lnTo>
                    <a:pt x="5297" y="13874"/>
                  </a:lnTo>
                  <a:lnTo>
                    <a:pt x="5255" y="13943"/>
                  </a:lnTo>
                  <a:lnTo>
                    <a:pt x="5117" y="14191"/>
                  </a:lnTo>
                  <a:lnTo>
                    <a:pt x="4773" y="13874"/>
                  </a:lnTo>
                  <a:lnTo>
                    <a:pt x="4414" y="13584"/>
                  </a:lnTo>
                  <a:lnTo>
                    <a:pt x="4042" y="13308"/>
                  </a:lnTo>
                  <a:lnTo>
                    <a:pt x="3656" y="13032"/>
                  </a:lnTo>
                  <a:lnTo>
                    <a:pt x="2897" y="12495"/>
                  </a:lnTo>
                  <a:lnTo>
                    <a:pt x="2139" y="11971"/>
                  </a:lnTo>
                  <a:lnTo>
                    <a:pt x="2290" y="11874"/>
                  </a:lnTo>
                  <a:lnTo>
                    <a:pt x="2483" y="11736"/>
                  </a:lnTo>
                  <a:lnTo>
                    <a:pt x="2594" y="11667"/>
                  </a:lnTo>
                  <a:lnTo>
                    <a:pt x="2690" y="11626"/>
                  </a:lnTo>
                  <a:lnTo>
                    <a:pt x="2773" y="11612"/>
                  </a:lnTo>
                  <a:close/>
                  <a:moveTo>
                    <a:pt x="8386" y="13846"/>
                  </a:moveTo>
                  <a:lnTo>
                    <a:pt x="8538" y="13860"/>
                  </a:lnTo>
                  <a:lnTo>
                    <a:pt x="8662" y="13874"/>
                  </a:lnTo>
                  <a:lnTo>
                    <a:pt x="8703" y="13888"/>
                  </a:lnTo>
                  <a:lnTo>
                    <a:pt x="8744" y="13901"/>
                  </a:lnTo>
                  <a:lnTo>
                    <a:pt x="8758" y="13929"/>
                  </a:lnTo>
                  <a:lnTo>
                    <a:pt x="8772" y="13984"/>
                  </a:lnTo>
                  <a:lnTo>
                    <a:pt x="8786" y="14108"/>
                  </a:lnTo>
                  <a:lnTo>
                    <a:pt x="8800" y="14260"/>
                  </a:lnTo>
                  <a:lnTo>
                    <a:pt x="8786" y="14439"/>
                  </a:lnTo>
                  <a:lnTo>
                    <a:pt x="8758" y="14798"/>
                  </a:lnTo>
                  <a:lnTo>
                    <a:pt x="8744" y="15032"/>
                  </a:lnTo>
                  <a:lnTo>
                    <a:pt x="7048" y="14674"/>
                  </a:lnTo>
                  <a:lnTo>
                    <a:pt x="6193" y="14481"/>
                  </a:lnTo>
                  <a:lnTo>
                    <a:pt x="5352" y="14287"/>
                  </a:lnTo>
                  <a:lnTo>
                    <a:pt x="5490" y="14039"/>
                  </a:lnTo>
                  <a:lnTo>
                    <a:pt x="5545" y="13956"/>
                  </a:lnTo>
                  <a:lnTo>
                    <a:pt x="5586" y="13901"/>
                  </a:lnTo>
                  <a:lnTo>
                    <a:pt x="5655" y="13874"/>
                  </a:lnTo>
                  <a:lnTo>
                    <a:pt x="5738" y="13846"/>
                  </a:lnTo>
                  <a:lnTo>
                    <a:pt x="5986" y="13846"/>
                  </a:lnTo>
                  <a:lnTo>
                    <a:pt x="7683" y="13888"/>
                  </a:lnTo>
                  <a:lnTo>
                    <a:pt x="7903" y="13874"/>
                  </a:lnTo>
                  <a:lnTo>
                    <a:pt x="8220" y="13846"/>
                  </a:lnTo>
                  <a:close/>
                  <a:moveTo>
                    <a:pt x="11682" y="13088"/>
                  </a:moveTo>
                  <a:lnTo>
                    <a:pt x="11696" y="13101"/>
                  </a:lnTo>
                  <a:lnTo>
                    <a:pt x="11723" y="13129"/>
                  </a:lnTo>
                  <a:lnTo>
                    <a:pt x="11806" y="13226"/>
                  </a:lnTo>
                  <a:lnTo>
                    <a:pt x="11999" y="13557"/>
                  </a:lnTo>
                  <a:lnTo>
                    <a:pt x="12316" y="14150"/>
                  </a:lnTo>
                  <a:lnTo>
                    <a:pt x="8993" y="15032"/>
                  </a:lnTo>
                  <a:lnTo>
                    <a:pt x="8979" y="14784"/>
                  </a:lnTo>
                  <a:lnTo>
                    <a:pt x="8951" y="14425"/>
                  </a:lnTo>
                  <a:lnTo>
                    <a:pt x="8938" y="14260"/>
                  </a:lnTo>
                  <a:lnTo>
                    <a:pt x="8938" y="14094"/>
                  </a:lnTo>
                  <a:lnTo>
                    <a:pt x="8965" y="13970"/>
                  </a:lnTo>
                  <a:lnTo>
                    <a:pt x="8979" y="13915"/>
                  </a:lnTo>
                  <a:lnTo>
                    <a:pt x="8993" y="13874"/>
                  </a:lnTo>
                  <a:lnTo>
                    <a:pt x="9034" y="13846"/>
                  </a:lnTo>
                  <a:lnTo>
                    <a:pt x="9089" y="13805"/>
                  </a:lnTo>
                  <a:lnTo>
                    <a:pt x="9227" y="13750"/>
                  </a:lnTo>
                  <a:lnTo>
                    <a:pt x="9406" y="13694"/>
                  </a:lnTo>
                  <a:lnTo>
                    <a:pt x="9600" y="13639"/>
                  </a:lnTo>
                  <a:lnTo>
                    <a:pt x="9972" y="13570"/>
                  </a:lnTo>
                  <a:lnTo>
                    <a:pt x="10248" y="13515"/>
                  </a:lnTo>
                  <a:lnTo>
                    <a:pt x="11682" y="13088"/>
                  </a:lnTo>
                  <a:close/>
                  <a:moveTo>
                    <a:pt x="1490" y="16632"/>
                  </a:moveTo>
                  <a:lnTo>
                    <a:pt x="3435" y="17266"/>
                  </a:lnTo>
                  <a:lnTo>
                    <a:pt x="3366" y="17390"/>
                  </a:lnTo>
                  <a:lnTo>
                    <a:pt x="3311" y="17501"/>
                  </a:lnTo>
                  <a:lnTo>
                    <a:pt x="3283" y="17556"/>
                  </a:lnTo>
                  <a:lnTo>
                    <a:pt x="3242" y="17597"/>
                  </a:lnTo>
                  <a:lnTo>
                    <a:pt x="3187" y="17611"/>
                  </a:lnTo>
                  <a:lnTo>
                    <a:pt x="3118" y="17611"/>
                  </a:lnTo>
                  <a:lnTo>
                    <a:pt x="2166" y="17473"/>
                  </a:lnTo>
                  <a:lnTo>
                    <a:pt x="1808" y="17446"/>
                  </a:lnTo>
                  <a:lnTo>
                    <a:pt x="1615" y="17418"/>
                  </a:lnTo>
                  <a:lnTo>
                    <a:pt x="1532" y="17390"/>
                  </a:lnTo>
                  <a:lnTo>
                    <a:pt x="1490" y="17363"/>
                  </a:lnTo>
                  <a:lnTo>
                    <a:pt x="1463" y="17308"/>
                  </a:lnTo>
                  <a:lnTo>
                    <a:pt x="1449" y="17225"/>
                  </a:lnTo>
                  <a:lnTo>
                    <a:pt x="1449" y="17018"/>
                  </a:lnTo>
                  <a:lnTo>
                    <a:pt x="1490" y="16632"/>
                  </a:lnTo>
                  <a:close/>
                  <a:moveTo>
                    <a:pt x="1490" y="17515"/>
                  </a:moveTo>
                  <a:lnTo>
                    <a:pt x="3132" y="17777"/>
                  </a:lnTo>
                  <a:lnTo>
                    <a:pt x="2704" y="18521"/>
                  </a:lnTo>
                  <a:lnTo>
                    <a:pt x="1615" y="18259"/>
                  </a:lnTo>
                  <a:lnTo>
                    <a:pt x="1573" y="18245"/>
                  </a:lnTo>
                  <a:lnTo>
                    <a:pt x="1532" y="18218"/>
                  </a:lnTo>
                  <a:lnTo>
                    <a:pt x="1504" y="18190"/>
                  </a:lnTo>
                  <a:lnTo>
                    <a:pt x="1490" y="18149"/>
                  </a:lnTo>
                  <a:lnTo>
                    <a:pt x="1463" y="18052"/>
                  </a:lnTo>
                  <a:lnTo>
                    <a:pt x="1449" y="17956"/>
                  </a:lnTo>
                  <a:lnTo>
                    <a:pt x="1463" y="17721"/>
                  </a:lnTo>
                  <a:lnTo>
                    <a:pt x="1490" y="17515"/>
                  </a:lnTo>
                  <a:close/>
                  <a:moveTo>
                    <a:pt x="3573" y="17335"/>
                  </a:moveTo>
                  <a:lnTo>
                    <a:pt x="5173" y="18659"/>
                  </a:lnTo>
                  <a:lnTo>
                    <a:pt x="4938" y="18825"/>
                  </a:lnTo>
                  <a:lnTo>
                    <a:pt x="4869" y="18866"/>
                  </a:lnTo>
                  <a:lnTo>
                    <a:pt x="4800" y="18894"/>
                  </a:lnTo>
                  <a:lnTo>
                    <a:pt x="4759" y="18894"/>
                  </a:lnTo>
                  <a:lnTo>
                    <a:pt x="4717" y="18880"/>
                  </a:lnTo>
                  <a:lnTo>
                    <a:pt x="4152" y="18383"/>
                  </a:lnTo>
                  <a:lnTo>
                    <a:pt x="3476" y="17804"/>
                  </a:lnTo>
                  <a:lnTo>
                    <a:pt x="3421" y="17749"/>
                  </a:lnTo>
                  <a:lnTo>
                    <a:pt x="3394" y="17694"/>
                  </a:lnTo>
                  <a:lnTo>
                    <a:pt x="3394" y="17639"/>
                  </a:lnTo>
                  <a:lnTo>
                    <a:pt x="3407" y="17597"/>
                  </a:lnTo>
                  <a:lnTo>
                    <a:pt x="3476" y="17487"/>
                  </a:lnTo>
                  <a:lnTo>
                    <a:pt x="3573" y="17335"/>
                  </a:lnTo>
                  <a:close/>
                  <a:moveTo>
                    <a:pt x="1325" y="18383"/>
                  </a:moveTo>
                  <a:lnTo>
                    <a:pt x="1325" y="19101"/>
                  </a:lnTo>
                  <a:lnTo>
                    <a:pt x="539" y="19225"/>
                  </a:lnTo>
                  <a:lnTo>
                    <a:pt x="525" y="19225"/>
                  </a:lnTo>
                  <a:lnTo>
                    <a:pt x="497" y="19211"/>
                  </a:lnTo>
                  <a:lnTo>
                    <a:pt x="456" y="19156"/>
                  </a:lnTo>
                  <a:lnTo>
                    <a:pt x="346" y="18963"/>
                  </a:lnTo>
                  <a:lnTo>
                    <a:pt x="166" y="18632"/>
                  </a:lnTo>
                  <a:lnTo>
                    <a:pt x="1325" y="18383"/>
                  </a:lnTo>
                  <a:close/>
                  <a:moveTo>
                    <a:pt x="1490" y="18383"/>
                  </a:moveTo>
                  <a:lnTo>
                    <a:pt x="2621" y="18659"/>
                  </a:lnTo>
                  <a:lnTo>
                    <a:pt x="2249" y="19307"/>
                  </a:lnTo>
                  <a:lnTo>
                    <a:pt x="1504" y="19101"/>
                  </a:lnTo>
                  <a:lnTo>
                    <a:pt x="1490" y="19101"/>
                  </a:lnTo>
                  <a:lnTo>
                    <a:pt x="1490" y="19073"/>
                  </a:lnTo>
                  <a:lnTo>
                    <a:pt x="1477" y="19004"/>
                  </a:lnTo>
                  <a:lnTo>
                    <a:pt x="1463" y="18783"/>
                  </a:lnTo>
                  <a:lnTo>
                    <a:pt x="1490" y="18383"/>
                  </a:lnTo>
                  <a:close/>
                  <a:moveTo>
                    <a:pt x="3283" y="17846"/>
                  </a:moveTo>
                  <a:lnTo>
                    <a:pt x="4593" y="18990"/>
                  </a:lnTo>
                  <a:lnTo>
                    <a:pt x="3945" y="19376"/>
                  </a:lnTo>
                  <a:lnTo>
                    <a:pt x="2952" y="18659"/>
                  </a:lnTo>
                  <a:lnTo>
                    <a:pt x="2925" y="18632"/>
                  </a:lnTo>
                  <a:lnTo>
                    <a:pt x="2897" y="18590"/>
                  </a:lnTo>
                  <a:lnTo>
                    <a:pt x="2897" y="18549"/>
                  </a:lnTo>
                  <a:lnTo>
                    <a:pt x="2897" y="18494"/>
                  </a:lnTo>
                  <a:lnTo>
                    <a:pt x="2938" y="18383"/>
                  </a:lnTo>
                  <a:lnTo>
                    <a:pt x="2994" y="18273"/>
                  </a:lnTo>
                  <a:lnTo>
                    <a:pt x="3145" y="18039"/>
                  </a:lnTo>
                  <a:lnTo>
                    <a:pt x="3283" y="17846"/>
                  </a:lnTo>
                  <a:close/>
                  <a:moveTo>
                    <a:pt x="2773" y="18728"/>
                  </a:moveTo>
                  <a:lnTo>
                    <a:pt x="3794" y="19459"/>
                  </a:lnTo>
                  <a:lnTo>
                    <a:pt x="3283" y="19749"/>
                  </a:lnTo>
                  <a:lnTo>
                    <a:pt x="2401" y="19363"/>
                  </a:lnTo>
                  <a:lnTo>
                    <a:pt x="2773" y="18728"/>
                  </a:lnTo>
                  <a:close/>
                  <a:moveTo>
                    <a:pt x="1490" y="19266"/>
                  </a:moveTo>
                  <a:lnTo>
                    <a:pt x="2180" y="19445"/>
                  </a:lnTo>
                  <a:lnTo>
                    <a:pt x="1904" y="19914"/>
                  </a:lnTo>
                  <a:lnTo>
                    <a:pt x="1670" y="19928"/>
                  </a:lnTo>
                  <a:lnTo>
                    <a:pt x="1546" y="19914"/>
                  </a:lnTo>
                  <a:lnTo>
                    <a:pt x="1504" y="19900"/>
                  </a:lnTo>
                  <a:lnTo>
                    <a:pt x="1490" y="19887"/>
                  </a:lnTo>
                  <a:lnTo>
                    <a:pt x="1490" y="19266"/>
                  </a:lnTo>
                  <a:close/>
                  <a:moveTo>
                    <a:pt x="1325" y="19252"/>
                  </a:moveTo>
                  <a:lnTo>
                    <a:pt x="1325" y="19942"/>
                  </a:lnTo>
                  <a:lnTo>
                    <a:pt x="1201" y="19969"/>
                  </a:lnTo>
                  <a:lnTo>
                    <a:pt x="1090" y="20011"/>
                  </a:lnTo>
                  <a:lnTo>
                    <a:pt x="994" y="20011"/>
                  </a:lnTo>
                  <a:lnTo>
                    <a:pt x="966" y="19983"/>
                  </a:lnTo>
                  <a:lnTo>
                    <a:pt x="925" y="19942"/>
                  </a:lnTo>
                  <a:lnTo>
                    <a:pt x="594" y="19376"/>
                  </a:lnTo>
                  <a:lnTo>
                    <a:pt x="1325" y="19252"/>
                  </a:lnTo>
                  <a:close/>
                  <a:moveTo>
                    <a:pt x="2373" y="19514"/>
                  </a:moveTo>
                  <a:lnTo>
                    <a:pt x="2401" y="19528"/>
                  </a:lnTo>
                  <a:lnTo>
                    <a:pt x="3118" y="19845"/>
                  </a:lnTo>
                  <a:lnTo>
                    <a:pt x="2525" y="20190"/>
                  </a:lnTo>
                  <a:lnTo>
                    <a:pt x="2056" y="19956"/>
                  </a:lnTo>
                  <a:lnTo>
                    <a:pt x="2125" y="19831"/>
                  </a:lnTo>
                  <a:lnTo>
                    <a:pt x="2194" y="19680"/>
                  </a:lnTo>
                  <a:lnTo>
                    <a:pt x="2249" y="19597"/>
                  </a:lnTo>
                  <a:lnTo>
                    <a:pt x="2290" y="19556"/>
                  </a:lnTo>
                  <a:lnTo>
                    <a:pt x="2345" y="19514"/>
                  </a:lnTo>
                  <a:close/>
                  <a:moveTo>
                    <a:pt x="470" y="19473"/>
                  </a:moveTo>
                  <a:lnTo>
                    <a:pt x="842" y="20107"/>
                  </a:lnTo>
                  <a:lnTo>
                    <a:pt x="732" y="20218"/>
                  </a:lnTo>
                  <a:lnTo>
                    <a:pt x="635" y="20287"/>
                  </a:lnTo>
                  <a:lnTo>
                    <a:pt x="566" y="20314"/>
                  </a:lnTo>
                  <a:lnTo>
                    <a:pt x="484" y="20314"/>
                  </a:lnTo>
                  <a:lnTo>
                    <a:pt x="401" y="20273"/>
                  </a:lnTo>
                  <a:lnTo>
                    <a:pt x="318" y="20218"/>
                  </a:lnTo>
                  <a:lnTo>
                    <a:pt x="70" y="20066"/>
                  </a:lnTo>
                  <a:lnTo>
                    <a:pt x="470" y="19473"/>
                  </a:lnTo>
                  <a:close/>
                  <a:moveTo>
                    <a:pt x="1325" y="20093"/>
                  </a:moveTo>
                  <a:lnTo>
                    <a:pt x="1325" y="20631"/>
                  </a:lnTo>
                  <a:lnTo>
                    <a:pt x="1242" y="20521"/>
                  </a:lnTo>
                  <a:lnTo>
                    <a:pt x="1187" y="20397"/>
                  </a:lnTo>
                  <a:lnTo>
                    <a:pt x="1049" y="20162"/>
                  </a:lnTo>
                  <a:lnTo>
                    <a:pt x="1201" y="20121"/>
                  </a:lnTo>
                  <a:lnTo>
                    <a:pt x="1325" y="20093"/>
                  </a:lnTo>
                  <a:close/>
                  <a:moveTo>
                    <a:pt x="1808" y="20080"/>
                  </a:moveTo>
                  <a:lnTo>
                    <a:pt x="1490" y="20631"/>
                  </a:lnTo>
                  <a:lnTo>
                    <a:pt x="1477" y="20369"/>
                  </a:lnTo>
                  <a:lnTo>
                    <a:pt x="1463" y="20273"/>
                  </a:lnTo>
                  <a:lnTo>
                    <a:pt x="1477" y="20204"/>
                  </a:lnTo>
                  <a:lnTo>
                    <a:pt x="1504" y="20135"/>
                  </a:lnTo>
                  <a:lnTo>
                    <a:pt x="1573" y="20107"/>
                  </a:lnTo>
                  <a:lnTo>
                    <a:pt x="1670" y="20080"/>
                  </a:lnTo>
                  <a:close/>
                  <a:moveTo>
                    <a:pt x="925" y="20259"/>
                  </a:moveTo>
                  <a:lnTo>
                    <a:pt x="1187" y="20714"/>
                  </a:lnTo>
                  <a:lnTo>
                    <a:pt x="746" y="20452"/>
                  </a:lnTo>
                  <a:lnTo>
                    <a:pt x="773" y="20397"/>
                  </a:lnTo>
                  <a:lnTo>
                    <a:pt x="828" y="20355"/>
                  </a:lnTo>
                  <a:lnTo>
                    <a:pt x="925" y="20259"/>
                  </a:lnTo>
                  <a:close/>
                  <a:moveTo>
                    <a:pt x="2014" y="20121"/>
                  </a:moveTo>
                  <a:lnTo>
                    <a:pt x="2070" y="20135"/>
                  </a:lnTo>
                  <a:lnTo>
                    <a:pt x="2139" y="20149"/>
                  </a:lnTo>
                  <a:lnTo>
                    <a:pt x="2249" y="20218"/>
                  </a:lnTo>
                  <a:lnTo>
                    <a:pt x="2359" y="20287"/>
                  </a:lnTo>
                  <a:lnTo>
                    <a:pt x="1628" y="20714"/>
                  </a:lnTo>
                  <a:lnTo>
                    <a:pt x="1932" y="20176"/>
                  </a:lnTo>
                  <a:lnTo>
                    <a:pt x="1973" y="20135"/>
                  </a:lnTo>
                  <a:lnTo>
                    <a:pt x="2014" y="20121"/>
                  </a:lnTo>
                  <a:close/>
                  <a:moveTo>
                    <a:pt x="677" y="20631"/>
                  </a:moveTo>
                  <a:lnTo>
                    <a:pt x="759" y="20645"/>
                  </a:lnTo>
                  <a:lnTo>
                    <a:pt x="842" y="20686"/>
                  </a:lnTo>
                  <a:lnTo>
                    <a:pt x="1104" y="20852"/>
                  </a:lnTo>
                  <a:lnTo>
                    <a:pt x="277" y="20852"/>
                  </a:lnTo>
                  <a:lnTo>
                    <a:pt x="401" y="20742"/>
                  </a:lnTo>
                  <a:lnTo>
                    <a:pt x="511" y="20673"/>
                  </a:lnTo>
                  <a:lnTo>
                    <a:pt x="594" y="20631"/>
                  </a:lnTo>
                  <a:close/>
                  <a:moveTo>
                    <a:pt x="2497" y="20383"/>
                  </a:moveTo>
                  <a:lnTo>
                    <a:pt x="2732" y="20852"/>
                  </a:lnTo>
                  <a:lnTo>
                    <a:pt x="1697" y="20852"/>
                  </a:lnTo>
                  <a:lnTo>
                    <a:pt x="2097" y="20618"/>
                  </a:lnTo>
                  <a:lnTo>
                    <a:pt x="2497" y="20383"/>
                  </a:lnTo>
                  <a:close/>
                  <a:moveTo>
                    <a:pt x="4662" y="19142"/>
                  </a:moveTo>
                  <a:lnTo>
                    <a:pt x="5145" y="20852"/>
                  </a:lnTo>
                  <a:lnTo>
                    <a:pt x="4469" y="20852"/>
                  </a:lnTo>
                  <a:lnTo>
                    <a:pt x="4318" y="20300"/>
                  </a:lnTo>
                  <a:lnTo>
                    <a:pt x="4166" y="19762"/>
                  </a:lnTo>
                  <a:lnTo>
                    <a:pt x="4138" y="19625"/>
                  </a:lnTo>
                  <a:lnTo>
                    <a:pt x="4138" y="19514"/>
                  </a:lnTo>
                  <a:lnTo>
                    <a:pt x="4152" y="19473"/>
                  </a:lnTo>
                  <a:lnTo>
                    <a:pt x="4166" y="19445"/>
                  </a:lnTo>
                  <a:lnTo>
                    <a:pt x="4221" y="19376"/>
                  </a:lnTo>
                  <a:lnTo>
                    <a:pt x="4304" y="19321"/>
                  </a:lnTo>
                  <a:lnTo>
                    <a:pt x="4414" y="19266"/>
                  </a:lnTo>
                  <a:lnTo>
                    <a:pt x="4524" y="19211"/>
                  </a:lnTo>
                  <a:lnTo>
                    <a:pt x="4662" y="19142"/>
                  </a:lnTo>
                  <a:close/>
                  <a:moveTo>
                    <a:pt x="3931" y="19556"/>
                  </a:moveTo>
                  <a:lnTo>
                    <a:pt x="4304" y="20852"/>
                  </a:lnTo>
                  <a:lnTo>
                    <a:pt x="4193" y="20866"/>
                  </a:lnTo>
                  <a:lnTo>
                    <a:pt x="4138" y="20866"/>
                  </a:lnTo>
                  <a:lnTo>
                    <a:pt x="4083" y="20852"/>
                  </a:lnTo>
                  <a:lnTo>
                    <a:pt x="4056" y="20742"/>
                  </a:lnTo>
                  <a:lnTo>
                    <a:pt x="3987" y="20604"/>
                  </a:lnTo>
                  <a:lnTo>
                    <a:pt x="3904" y="20480"/>
                  </a:lnTo>
                  <a:lnTo>
                    <a:pt x="3807" y="20355"/>
                  </a:lnTo>
                  <a:lnTo>
                    <a:pt x="3587" y="20093"/>
                  </a:lnTo>
                  <a:lnTo>
                    <a:pt x="3407" y="19873"/>
                  </a:lnTo>
                  <a:lnTo>
                    <a:pt x="3931" y="19556"/>
                  </a:lnTo>
                  <a:close/>
                  <a:moveTo>
                    <a:pt x="3228" y="19983"/>
                  </a:moveTo>
                  <a:lnTo>
                    <a:pt x="3269" y="19997"/>
                  </a:lnTo>
                  <a:lnTo>
                    <a:pt x="3311" y="20011"/>
                  </a:lnTo>
                  <a:lnTo>
                    <a:pt x="3366" y="20052"/>
                  </a:lnTo>
                  <a:lnTo>
                    <a:pt x="3463" y="20162"/>
                  </a:lnTo>
                  <a:lnTo>
                    <a:pt x="3573" y="20314"/>
                  </a:lnTo>
                  <a:lnTo>
                    <a:pt x="3766" y="20604"/>
                  </a:lnTo>
                  <a:lnTo>
                    <a:pt x="3904" y="20824"/>
                  </a:lnTo>
                  <a:lnTo>
                    <a:pt x="3794" y="20852"/>
                  </a:lnTo>
                  <a:lnTo>
                    <a:pt x="3683" y="20866"/>
                  </a:lnTo>
                  <a:lnTo>
                    <a:pt x="3421" y="20880"/>
                  </a:lnTo>
                  <a:lnTo>
                    <a:pt x="3159" y="20866"/>
                  </a:lnTo>
                  <a:lnTo>
                    <a:pt x="2911" y="20852"/>
                  </a:lnTo>
                  <a:lnTo>
                    <a:pt x="2649" y="20342"/>
                  </a:lnTo>
                  <a:lnTo>
                    <a:pt x="2649" y="20328"/>
                  </a:lnTo>
                  <a:lnTo>
                    <a:pt x="2663" y="20300"/>
                  </a:lnTo>
                  <a:lnTo>
                    <a:pt x="2718" y="20259"/>
                  </a:lnTo>
                  <a:lnTo>
                    <a:pt x="2883" y="20162"/>
                  </a:lnTo>
                  <a:lnTo>
                    <a:pt x="3187" y="19997"/>
                  </a:lnTo>
                  <a:lnTo>
                    <a:pt x="3228" y="19983"/>
                  </a:lnTo>
                  <a:close/>
                  <a:moveTo>
                    <a:pt x="5269" y="18797"/>
                  </a:moveTo>
                  <a:lnTo>
                    <a:pt x="5986" y="20852"/>
                  </a:lnTo>
                  <a:lnTo>
                    <a:pt x="5641" y="20880"/>
                  </a:lnTo>
                  <a:lnTo>
                    <a:pt x="5366" y="20880"/>
                  </a:lnTo>
                  <a:lnTo>
                    <a:pt x="5311" y="20852"/>
                  </a:lnTo>
                  <a:lnTo>
                    <a:pt x="5269" y="20797"/>
                  </a:lnTo>
                  <a:lnTo>
                    <a:pt x="5228" y="20714"/>
                  </a:lnTo>
                  <a:lnTo>
                    <a:pt x="5200" y="20604"/>
                  </a:lnTo>
                  <a:lnTo>
                    <a:pt x="5173" y="20480"/>
                  </a:lnTo>
                  <a:lnTo>
                    <a:pt x="5131" y="20245"/>
                  </a:lnTo>
                  <a:lnTo>
                    <a:pt x="5090" y="20080"/>
                  </a:lnTo>
                  <a:lnTo>
                    <a:pt x="4828" y="19156"/>
                  </a:lnTo>
                  <a:lnTo>
                    <a:pt x="4828" y="19114"/>
                  </a:lnTo>
                  <a:lnTo>
                    <a:pt x="4828" y="19087"/>
                  </a:lnTo>
                  <a:lnTo>
                    <a:pt x="4855" y="19032"/>
                  </a:lnTo>
                  <a:lnTo>
                    <a:pt x="4911" y="18976"/>
                  </a:lnTo>
                  <a:lnTo>
                    <a:pt x="4980" y="18935"/>
                  </a:lnTo>
                  <a:lnTo>
                    <a:pt x="5131" y="18852"/>
                  </a:lnTo>
                  <a:lnTo>
                    <a:pt x="5269" y="18797"/>
                  </a:lnTo>
                  <a:close/>
                  <a:moveTo>
                    <a:pt x="1104" y="21017"/>
                  </a:moveTo>
                  <a:lnTo>
                    <a:pt x="925" y="21114"/>
                  </a:lnTo>
                  <a:lnTo>
                    <a:pt x="746" y="21211"/>
                  </a:lnTo>
                  <a:lnTo>
                    <a:pt x="387" y="21431"/>
                  </a:lnTo>
                  <a:lnTo>
                    <a:pt x="277" y="21211"/>
                  </a:lnTo>
                  <a:lnTo>
                    <a:pt x="166" y="21017"/>
                  </a:lnTo>
                  <a:close/>
                  <a:moveTo>
                    <a:pt x="2773" y="21017"/>
                  </a:moveTo>
                  <a:lnTo>
                    <a:pt x="2690" y="21597"/>
                  </a:lnTo>
                  <a:lnTo>
                    <a:pt x="2194" y="21293"/>
                  </a:lnTo>
                  <a:lnTo>
                    <a:pt x="1946" y="21155"/>
                  </a:lnTo>
                  <a:lnTo>
                    <a:pt x="1697" y="21017"/>
                  </a:lnTo>
                  <a:close/>
                  <a:moveTo>
                    <a:pt x="3766" y="21017"/>
                  </a:moveTo>
                  <a:lnTo>
                    <a:pt x="3545" y="21279"/>
                  </a:lnTo>
                  <a:lnTo>
                    <a:pt x="3325" y="21569"/>
                  </a:lnTo>
                  <a:lnTo>
                    <a:pt x="3200" y="21721"/>
                  </a:lnTo>
                  <a:lnTo>
                    <a:pt x="3159" y="21762"/>
                  </a:lnTo>
                  <a:lnTo>
                    <a:pt x="3118" y="21790"/>
                  </a:lnTo>
                  <a:lnTo>
                    <a:pt x="3076" y="21790"/>
                  </a:lnTo>
                  <a:lnTo>
                    <a:pt x="3021" y="21776"/>
                  </a:lnTo>
                  <a:lnTo>
                    <a:pt x="2842" y="21679"/>
                  </a:lnTo>
                  <a:lnTo>
                    <a:pt x="2883" y="21307"/>
                  </a:lnTo>
                  <a:lnTo>
                    <a:pt x="2911" y="21114"/>
                  </a:lnTo>
                  <a:lnTo>
                    <a:pt x="2938" y="21045"/>
                  </a:lnTo>
                  <a:lnTo>
                    <a:pt x="2952" y="21017"/>
                  </a:lnTo>
                  <a:close/>
                  <a:moveTo>
                    <a:pt x="1187" y="21155"/>
                  </a:moveTo>
                  <a:lnTo>
                    <a:pt x="704" y="21983"/>
                  </a:lnTo>
                  <a:lnTo>
                    <a:pt x="456" y="21569"/>
                  </a:lnTo>
                  <a:lnTo>
                    <a:pt x="1187" y="21155"/>
                  </a:lnTo>
                  <a:close/>
                  <a:moveTo>
                    <a:pt x="1628" y="21155"/>
                  </a:moveTo>
                  <a:lnTo>
                    <a:pt x="2607" y="21721"/>
                  </a:lnTo>
                  <a:lnTo>
                    <a:pt x="2152" y="22052"/>
                  </a:lnTo>
                  <a:lnTo>
                    <a:pt x="1628" y="21155"/>
                  </a:lnTo>
                  <a:close/>
                  <a:moveTo>
                    <a:pt x="1325" y="21224"/>
                  </a:moveTo>
                  <a:lnTo>
                    <a:pt x="1325" y="22369"/>
                  </a:lnTo>
                  <a:lnTo>
                    <a:pt x="815" y="22107"/>
                  </a:lnTo>
                  <a:lnTo>
                    <a:pt x="1325" y="21224"/>
                  </a:lnTo>
                  <a:close/>
                  <a:moveTo>
                    <a:pt x="1490" y="21224"/>
                  </a:moveTo>
                  <a:lnTo>
                    <a:pt x="1752" y="21679"/>
                  </a:lnTo>
                  <a:lnTo>
                    <a:pt x="2014" y="22135"/>
                  </a:lnTo>
                  <a:lnTo>
                    <a:pt x="1490" y="22369"/>
                  </a:lnTo>
                  <a:lnTo>
                    <a:pt x="1490" y="21224"/>
                  </a:lnTo>
                  <a:close/>
                  <a:moveTo>
                    <a:pt x="4318" y="21017"/>
                  </a:moveTo>
                  <a:lnTo>
                    <a:pt x="4056" y="22369"/>
                  </a:lnTo>
                  <a:lnTo>
                    <a:pt x="3256" y="21914"/>
                  </a:lnTo>
                  <a:lnTo>
                    <a:pt x="3752" y="21279"/>
                  </a:lnTo>
                  <a:lnTo>
                    <a:pt x="3876" y="21128"/>
                  </a:lnTo>
                  <a:lnTo>
                    <a:pt x="3931" y="21073"/>
                  </a:lnTo>
                  <a:lnTo>
                    <a:pt x="3987" y="21045"/>
                  </a:lnTo>
                  <a:lnTo>
                    <a:pt x="4042" y="21031"/>
                  </a:lnTo>
                  <a:lnTo>
                    <a:pt x="4111" y="21017"/>
                  </a:lnTo>
                  <a:close/>
                  <a:moveTo>
                    <a:pt x="2787" y="21872"/>
                  </a:moveTo>
                  <a:lnTo>
                    <a:pt x="2897" y="21900"/>
                  </a:lnTo>
                  <a:lnTo>
                    <a:pt x="3021" y="21955"/>
                  </a:lnTo>
                  <a:lnTo>
                    <a:pt x="2525" y="22714"/>
                  </a:lnTo>
                  <a:lnTo>
                    <a:pt x="2221" y="22190"/>
                  </a:lnTo>
                  <a:lnTo>
                    <a:pt x="2442" y="22024"/>
                  </a:lnTo>
                  <a:lnTo>
                    <a:pt x="2525" y="21955"/>
                  </a:lnTo>
                  <a:lnTo>
                    <a:pt x="2607" y="21900"/>
                  </a:lnTo>
                  <a:lnTo>
                    <a:pt x="2704" y="21872"/>
                  </a:lnTo>
                  <a:close/>
                  <a:moveTo>
                    <a:pt x="4745" y="20990"/>
                  </a:moveTo>
                  <a:lnTo>
                    <a:pt x="4869" y="21004"/>
                  </a:lnTo>
                  <a:lnTo>
                    <a:pt x="4993" y="21004"/>
                  </a:lnTo>
                  <a:lnTo>
                    <a:pt x="5131" y="21017"/>
                  </a:lnTo>
                  <a:lnTo>
                    <a:pt x="4649" y="22714"/>
                  </a:lnTo>
                  <a:lnTo>
                    <a:pt x="4193" y="22452"/>
                  </a:lnTo>
                  <a:lnTo>
                    <a:pt x="4428" y="21279"/>
                  </a:lnTo>
                  <a:lnTo>
                    <a:pt x="4455" y="21155"/>
                  </a:lnTo>
                  <a:lnTo>
                    <a:pt x="4511" y="21073"/>
                  </a:lnTo>
                  <a:lnTo>
                    <a:pt x="4538" y="21045"/>
                  </a:lnTo>
                  <a:lnTo>
                    <a:pt x="4580" y="21017"/>
                  </a:lnTo>
                  <a:lnTo>
                    <a:pt x="4662" y="20990"/>
                  </a:lnTo>
                  <a:close/>
                  <a:moveTo>
                    <a:pt x="3145" y="22052"/>
                  </a:moveTo>
                  <a:lnTo>
                    <a:pt x="3187" y="22066"/>
                  </a:lnTo>
                  <a:lnTo>
                    <a:pt x="3269" y="22093"/>
                  </a:lnTo>
                  <a:lnTo>
                    <a:pt x="3518" y="22231"/>
                  </a:lnTo>
                  <a:lnTo>
                    <a:pt x="3931" y="22479"/>
                  </a:lnTo>
                  <a:lnTo>
                    <a:pt x="3642" y="22631"/>
                  </a:lnTo>
                  <a:lnTo>
                    <a:pt x="3435" y="22728"/>
                  </a:lnTo>
                  <a:lnTo>
                    <a:pt x="3214" y="22824"/>
                  </a:lnTo>
                  <a:lnTo>
                    <a:pt x="3007" y="22907"/>
                  </a:lnTo>
                  <a:lnTo>
                    <a:pt x="2911" y="22934"/>
                  </a:lnTo>
                  <a:lnTo>
                    <a:pt x="2828" y="22948"/>
                  </a:lnTo>
                  <a:lnTo>
                    <a:pt x="2690" y="22948"/>
                  </a:lnTo>
                  <a:lnTo>
                    <a:pt x="2635" y="22921"/>
                  </a:lnTo>
                  <a:lnTo>
                    <a:pt x="2607" y="22865"/>
                  </a:lnTo>
                  <a:lnTo>
                    <a:pt x="3145" y="22052"/>
                  </a:lnTo>
                  <a:close/>
                  <a:moveTo>
                    <a:pt x="2097" y="22272"/>
                  </a:moveTo>
                  <a:lnTo>
                    <a:pt x="2139" y="22300"/>
                  </a:lnTo>
                  <a:lnTo>
                    <a:pt x="2180" y="22355"/>
                  </a:lnTo>
                  <a:lnTo>
                    <a:pt x="2263" y="22521"/>
                  </a:lnTo>
                  <a:lnTo>
                    <a:pt x="2401" y="22824"/>
                  </a:lnTo>
                  <a:lnTo>
                    <a:pt x="1932" y="22962"/>
                  </a:lnTo>
                  <a:lnTo>
                    <a:pt x="1490" y="23114"/>
                  </a:lnTo>
                  <a:lnTo>
                    <a:pt x="1490" y="22548"/>
                  </a:lnTo>
                  <a:lnTo>
                    <a:pt x="1794" y="22383"/>
                  </a:lnTo>
                  <a:lnTo>
                    <a:pt x="1973" y="22300"/>
                  </a:lnTo>
                  <a:lnTo>
                    <a:pt x="2042" y="22272"/>
                  </a:lnTo>
                  <a:close/>
                  <a:moveTo>
                    <a:pt x="732" y="22245"/>
                  </a:moveTo>
                  <a:lnTo>
                    <a:pt x="1297" y="22534"/>
                  </a:lnTo>
                  <a:lnTo>
                    <a:pt x="1325" y="22562"/>
                  </a:lnTo>
                  <a:lnTo>
                    <a:pt x="1339" y="22631"/>
                  </a:lnTo>
                  <a:lnTo>
                    <a:pt x="1339" y="22796"/>
                  </a:lnTo>
                  <a:lnTo>
                    <a:pt x="1325" y="23127"/>
                  </a:lnTo>
                  <a:lnTo>
                    <a:pt x="373" y="22879"/>
                  </a:lnTo>
                  <a:lnTo>
                    <a:pt x="732" y="22245"/>
                  </a:lnTo>
                  <a:close/>
                  <a:moveTo>
                    <a:pt x="5614" y="21004"/>
                  </a:moveTo>
                  <a:lnTo>
                    <a:pt x="5986" y="21017"/>
                  </a:lnTo>
                  <a:lnTo>
                    <a:pt x="5435" y="23169"/>
                  </a:lnTo>
                  <a:lnTo>
                    <a:pt x="5090" y="22976"/>
                  </a:lnTo>
                  <a:lnTo>
                    <a:pt x="4883" y="22865"/>
                  </a:lnTo>
                  <a:lnTo>
                    <a:pt x="4814" y="22810"/>
                  </a:lnTo>
                  <a:lnTo>
                    <a:pt x="4800" y="22783"/>
                  </a:lnTo>
                  <a:lnTo>
                    <a:pt x="5048" y="21900"/>
                  </a:lnTo>
                  <a:lnTo>
                    <a:pt x="5297" y="21017"/>
                  </a:lnTo>
                  <a:lnTo>
                    <a:pt x="5324" y="21004"/>
                  </a:lnTo>
                  <a:close/>
                  <a:moveTo>
                    <a:pt x="2483" y="23003"/>
                  </a:moveTo>
                  <a:lnTo>
                    <a:pt x="2525" y="23017"/>
                  </a:lnTo>
                  <a:lnTo>
                    <a:pt x="2552" y="23045"/>
                  </a:lnTo>
                  <a:lnTo>
                    <a:pt x="2566" y="23086"/>
                  </a:lnTo>
                  <a:lnTo>
                    <a:pt x="2552" y="23114"/>
                  </a:lnTo>
                  <a:lnTo>
                    <a:pt x="2525" y="23155"/>
                  </a:lnTo>
                  <a:lnTo>
                    <a:pt x="2414" y="23252"/>
                  </a:lnTo>
                  <a:lnTo>
                    <a:pt x="2263" y="23362"/>
                  </a:lnTo>
                  <a:lnTo>
                    <a:pt x="2083" y="23472"/>
                  </a:lnTo>
                  <a:lnTo>
                    <a:pt x="1725" y="23679"/>
                  </a:lnTo>
                  <a:lnTo>
                    <a:pt x="1490" y="23817"/>
                  </a:lnTo>
                  <a:lnTo>
                    <a:pt x="1490" y="23279"/>
                  </a:lnTo>
                  <a:lnTo>
                    <a:pt x="1725" y="23196"/>
                  </a:lnTo>
                  <a:lnTo>
                    <a:pt x="2097" y="23072"/>
                  </a:lnTo>
                  <a:lnTo>
                    <a:pt x="2276" y="23017"/>
                  </a:lnTo>
                  <a:lnTo>
                    <a:pt x="2428" y="23003"/>
                  </a:lnTo>
                  <a:close/>
                  <a:moveTo>
                    <a:pt x="4083" y="22631"/>
                  </a:moveTo>
                  <a:lnTo>
                    <a:pt x="4166" y="22645"/>
                  </a:lnTo>
                  <a:lnTo>
                    <a:pt x="4249" y="22672"/>
                  </a:lnTo>
                  <a:lnTo>
                    <a:pt x="4331" y="22714"/>
                  </a:lnTo>
                  <a:lnTo>
                    <a:pt x="4566" y="22852"/>
                  </a:lnTo>
                  <a:lnTo>
                    <a:pt x="3214" y="23900"/>
                  </a:lnTo>
                  <a:lnTo>
                    <a:pt x="2773" y="23155"/>
                  </a:lnTo>
                  <a:lnTo>
                    <a:pt x="3766" y="22728"/>
                  </a:lnTo>
                  <a:lnTo>
                    <a:pt x="3890" y="22672"/>
                  </a:lnTo>
                  <a:lnTo>
                    <a:pt x="4000" y="22645"/>
                  </a:lnTo>
                  <a:lnTo>
                    <a:pt x="4083" y="22631"/>
                  </a:lnTo>
                  <a:close/>
                  <a:moveTo>
                    <a:pt x="2635" y="23224"/>
                  </a:moveTo>
                  <a:lnTo>
                    <a:pt x="3076" y="23969"/>
                  </a:lnTo>
                  <a:lnTo>
                    <a:pt x="2276" y="24203"/>
                  </a:lnTo>
                  <a:lnTo>
                    <a:pt x="1490" y="24438"/>
                  </a:lnTo>
                  <a:lnTo>
                    <a:pt x="1490" y="24010"/>
                  </a:lnTo>
                  <a:lnTo>
                    <a:pt x="2635" y="23224"/>
                  </a:lnTo>
                  <a:close/>
                  <a:moveTo>
                    <a:pt x="4745" y="22934"/>
                  </a:moveTo>
                  <a:lnTo>
                    <a:pt x="4814" y="22976"/>
                  </a:lnTo>
                  <a:lnTo>
                    <a:pt x="5007" y="23086"/>
                  </a:lnTo>
                  <a:lnTo>
                    <a:pt x="5352" y="23307"/>
                  </a:lnTo>
                  <a:lnTo>
                    <a:pt x="3669" y="24700"/>
                  </a:lnTo>
                  <a:lnTo>
                    <a:pt x="3463" y="24341"/>
                  </a:lnTo>
                  <a:lnTo>
                    <a:pt x="3338" y="24134"/>
                  </a:lnTo>
                  <a:lnTo>
                    <a:pt x="3311" y="24065"/>
                  </a:lnTo>
                  <a:lnTo>
                    <a:pt x="3297" y="24038"/>
                  </a:lnTo>
                  <a:lnTo>
                    <a:pt x="4000" y="23486"/>
                  </a:lnTo>
                  <a:lnTo>
                    <a:pt x="4704" y="22934"/>
                  </a:lnTo>
                  <a:close/>
                  <a:moveTo>
                    <a:pt x="3145" y="24120"/>
                  </a:moveTo>
                  <a:lnTo>
                    <a:pt x="3173" y="24134"/>
                  </a:lnTo>
                  <a:lnTo>
                    <a:pt x="3214" y="24203"/>
                  </a:lnTo>
                  <a:lnTo>
                    <a:pt x="3338" y="24410"/>
                  </a:lnTo>
                  <a:lnTo>
                    <a:pt x="3531" y="24769"/>
                  </a:lnTo>
                  <a:lnTo>
                    <a:pt x="1490" y="25320"/>
                  </a:lnTo>
                  <a:lnTo>
                    <a:pt x="1477" y="25155"/>
                  </a:lnTo>
                  <a:lnTo>
                    <a:pt x="1449" y="24948"/>
                  </a:lnTo>
                  <a:lnTo>
                    <a:pt x="1449" y="24741"/>
                  </a:lnTo>
                  <a:lnTo>
                    <a:pt x="1463" y="24658"/>
                  </a:lnTo>
                  <a:lnTo>
                    <a:pt x="1490" y="24603"/>
                  </a:lnTo>
                  <a:lnTo>
                    <a:pt x="1546" y="24562"/>
                  </a:lnTo>
                  <a:lnTo>
                    <a:pt x="1628" y="24520"/>
                  </a:lnTo>
                  <a:lnTo>
                    <a:pt x="1739" y="24493"/>
                  </a:lnTo>
                  <a:lnTo>
                    <a:pt x="1849" y="24465"/>
                  </a:lnTo>
                  <a:lnTo>
                    <a:pt x="2083" y="24410"/>
                  </a:lnTo>
                  <a:lnTo>
                    <a:pt x="2263" y="24382"/>
                  </a:lnTo>
                  <a:lnTo>
                    <a:pt x="3145" y="24120"/>
                  </a:lnTo>
                  <a:close/>
                  <a:moveTo>
                    <a:pt x="4138" y="0"/>
                  </a:moveTo>
                  <a:lnTo>
                    <a:pt x="4966" y="1420"/>
                  </a:lnTo>
                  <a:lnTo>
                    <a:pt x="5104" y="1669"/>
                  </a:lnTo>
                  <a:lnTo>
                    <a:pt x="5145" y="1779"/>
                  </a:lnTo>
                  <a:lnTo>
                    <a:pt x="5173" y="1862"/>
                  </a:lnTo>
                  <a:lnTo>
                    <a:pt x="5186" y="1945"/>
                  </a:lnTo>
                  <a:lnTo>
                    <a:pt x="5186" y="2000"/>
                  </a:lnTo>
                  <a:lnTo>
                    <a:pt x="5159" y="2055"/>
                  </a:lnTo>
                  <a:lnTo>
                    <a:pt x="5131" y="2110"/>
                  </a:lnTo>
                  <a:lnTo>
                    <a:pt x="5076" y="2151"/>
                  </a:lnTo>
                  <a:lnTo>
                    <a:pt x="5021" y="2193"/>
                  </a:lnTo>
                  <a:lnTo>
                    <a:pt x="4855" y="2289"/>
                  </a:lnTo>
                  <a:lnTo>
                    <a:pt x="4635" y="2400"/>
                  </a:lnTo>
                  <a:lnTo>
                    <a:pt x="4373" y="2551"/>
                  </a:lnTo>
                  <a:lnTo>
                    <a:pt x="2097" y="3861"/>
                  </a:lnTo>
                  <a:lnTo>
                    <a:pt x="2056" y="3875"/>
                  </a:lnTo>
                  <a:lnTo>
                    <a:pt x="1987" y="3848"/>
                  </a:lnTo>
                  <a:lnTo>
                    <a:pt x="1890" y="3820"/>
                  </a:lnTo>
                  <a:lnTo>
                    <a:pt x="1780" y="3765"/>
                  </a:lnTo>
                  <a:lnTo>
                    <a:pt x="1504" y="3613"/>
                  </a:lnTo>
                  <a:lnTo>
                    <a:pt x="1215" y="3434"/>
                  </a:lnTo>
                  <a:lnTo>
                    <a:pt x="635" y="3062"/>
                  </a:lnTo>
                  <a:lnTo>
                    <a:pt x="277" y="2813"/>
                  </a:lnTo>
                  <a:lnTo>
                    <a:pt x="249" y="2855"/>
                  </a:lnTo>
                  <a:lnTo>
                    <a:pt x="222" y="2882"/>
                  </a:lnTo>
                  <a:lnTo>
                    <a:pt x="222" y="2924"/>
                  </a:lnTo>
                  <a:lnTo>
                    <a:pt x="222" y="2965"/>
                  </a:lnTo>
                  <a:lnTo>
                    <a:pt x="249" y="3048"/>
                  </a:lnTo>
                  <a:lnTo>
                    <a:pt x="304" y="3117"/>
                  </a:lnTo>
                  <a:lnTo>
                    <a:pt x="373" y="3200"/>
                  </a:lnTo>
                  <a:lnTo>
                    <a:pt x="484" y="3282"/>
                  </a:lnTo>
                  <a:lnTo>
                    <a:pt x="718" y="3434"/>
                  </a:lnTo>
                  <a:lnTo>
                    <a:pt x="994" y="3586"/>
                  </a:lnTo>
                  <a:lnTo>
                    <a:pt x="1256" y="3710"/>
                  </a:lnTo>
                  <a:lnTo>
                    <a:pt x="1490" y="3820"/>
                  </a:lnTo>
                  <a:lnTo>
                    <a:pt x="1656" y="3917"/>
                  </a:lnTo>
                  <a:lnTo>
                    <a:pt x="1739" y="3972"/>
                  </a:lnTo>
                  <a:lnTo>
                    <a:pt x="1794" y="4027"/>
                  </a:lnTo>
                  <a:lnTo>
                    <a:pt x="1835" y="4096"/>
                  </a:lnTo>
                  <a:lnTo>
                    <a:pt x="1863" y="4165"/>
                  </a:lnTo>
                  <a:lnTo>
                    <a:pt x="1863" y="4248"/>
                  </a:lnTo>
                  <a:lnTo>
                    <a:pt x="1863" y="4317"/>
                  </a:lnTo>
                  <a:lnTo>
                    <a:pt x="1835" y="4399"/>
                  </a:lnTo>
                  <a:lnTo>
                    <a:pt x="1808" y="4496"/>
                  </a:lnTo>
                  <a:lnTo>
                    <a:pt x="1725" y="4661"/>
                  </a:lnTo>
                  <a:lnTo>
                    <a:pt x="1628" y="4841"/>
                  </a:lnTo>
                  <a:lnTo>
                    <a:pt x="1532" y="5034"/>
                  </a:lnTo>
                  <a:lnTo>
                    <a:pt x="1435" y="5213"/>
                  </a:lnTo>
                  <a:lnTo>
                    <a:pt x="401" y="7626"/>
                  </a:lnTo>
                  <a:lnTo>
                    <a:pt x="360" y="7682"/>
                  </a:lnTo>
                  <a:lnTo>
                    <a:pt x="332" y="7723"/>
                  </a:lnTo>
                  <a:lnTo>
                    <a:pt x="291" y="7764"/>
                  </a:lnTo>
                  <a:lnTo>
                    <a:pt x="235" y="7792"/>
                  </a:lnTo>
                  <a:lnTo>
                    <a:pt x="180" y="7806"/>
                  </a:lnTo>
                  <a:lnTo>
                    <a:pt x="125" y="7819"/>
                  </a:lnTo>
                  <a:lnTo>
                    <a:pt x="1" y="7833"/>
                  </a:lnTo>
                  <a:lnTo>
                    <a:pt x="1" y="8054"/>
                  </a:lnTo>
                  <a:lnTo>
                    <a:pt x="235" y="8040"/>
                  </a:lnTo>
                  <a:lnTo>
                    <a:pt x="318" y="8054"/>
                  </a:lnTo>
                  <a:lnTo>
                    <a:pt x="346" y="8068"/>
                  </a:lnTo>
                  <a:lnTo>
                    <a:pt x="1104" y="10164"/>
                  </a:lnTo>
                  <a:lnTo>
                    <a:pt x="1463" y="11074"/>
                  </a:lnTo>
                  <a:lnTo>
                    <a:pt x="1573" y="11378"/>
                  </a:lnTo>
                  <a:lnTo>
                    <a:pt x="1670" y="11640"/>
                  </a:lnTo>
                  <a:lnTo>
                    <a:pt x="1725" y="11833"/>
                  </a:lnTo>
                  <a:lnTo>
                    <a:pt x="1725" y="11888"/>
                  </a:lnTo>
                  <a:lnTo>
                    <a:pt x="1711" y="11915"/>
                  </a:lnTo>
                  <a:lnTo>
                    <a:pt x="1546" y="11998"/>
                  </a:lnTo>
                  <a:lnTo>
                    <a:pt x="1297" y="12122"/>
                  </a:lnTo>
                  <a:lnTo>
                    <a:pt x="1022" y="12260"/>
                  </a:lnTo>
                  <a:lnTo>
                    <a:pt x="746" y="12412"/>
                  </a:lnTo>
                  <a:lnTo>
                    <a:pt x="497" y="12564"/>
                  </a:lnTo>
                  <a:lnTo>
                    <a:pt x="401" y="12646"/>
                  </a:lnTo>
                  <a:lnTo>
                    <a:pt x="318" y="12729"/>
                  </a:lnTo>
                  <a:lnTo>
                    <a:pt x="249" y="12812"/>
                  </a:lnTo>
                  <a:lnTo>
                    <a:pt x="222" y="12895"/>
                  </a:lnTo>
                  <a:lnTo>
                    <a:pt x="222" y="12936"/>
                  </a:lnTo>
                  <a:lnTo>
                    <a:pt x="235" y="12964"/>
                  </a:lnTo>
                  <a:lnTo>
                    <a:pt x="249" y="13005"/>
                  </a:lnTo>
                  <a:lnTo>
                    <a:pt x="277" y="13046"/>
                  </a:lnTo>
                  <a:lnTo>
                    <a:pt x="1808" y="12164"/>
                  </a:lnTo>
                  <a:lnTo>
                    <a:pt x="1835" y="12150"/>
                  </a:lnTo>
                  <a:lnTo>
                    <a:pt x="1877" y="12150"/>
                  </a:lnTo>
                  <a:lnTo>
                    <a:pt x="1973" y="12164"/>
                  </a:lnTo>
                  <a:lnTo>
                    <a:pt x="2111" y="12219"/>
                  </a:lnTo>
                  <a:lnTo>
                    <a:pt x="2263" y="12302"/>
                  </a:lnTo>
                  <a:lnTo>
                    <a:pt x="2428" y="12412"/>
                  </a:lnTo>
                  <a:lnTo>
                    <a:pt x="2607" y="12522"/>
                  </a:lnTo>
                  <a:lnTo>
                    <a:pt x="2980" y="12812"/>
                  </a:lnTo>
                  <a:lnTo>
                    <a:pt x="3366" y="13101"/>
                  </a:lnTo>
                  <a:lnTo>
                    <a:pt x="3711" y="13391"/>
                  </a:lnTo>
                  <a:lnTo>
                    <a:pt x="4180" y="13777"/>
                  </a:lnTo>
                  <a:lnTo>
                    <a:pt x="4373" y="13915"/>
                  </a:lnTo>
                  <a:lnTo>
                    <a:pt x="4552" y="14025"/>
                  </a:lnTo>
                  <a:lnTo>
                    <a:pt x="4690" y="14122"/>
                  </a:lnTo>
                  <a:lnTo>
                    <a:pt x="4800" y="14218"/>
                  </a:lnTo>
                  <a:lnTo>
                    <a:pt x="4842" y="14274"/>
                  </a:lnTo>
                  <a:lnTo>
                    <a:pt x="4869" y="14329"/>
                  </a:lnTo>
                  <a:lnTo>
                    <a:pt x="4883" y="14384"/>
                  </a:lnTo>
                  <a:lnTo>
                    <a:pt x="4883" y="14453"/>
                  </a:lnTo>
                  <a:lnTo>
                    <a:pt x="4869" y="14522"/>
                  </a:lnTo>
                  <a:lnTo>
                    <a:pt x="4842" y="14605"/>
                  </a:lnTo>
                  <a:lnTo>
                    <a:pt x="4800" y="14701"/>
                  </a:lnTo>
                  <a:lnTo>
                    <a:pt x="4745" y="14812"/>
                  </a:lnTo>
                  <a:lnTo>
                    <a:pt x="4428" y="15418"/>
                  </a:lnTo>
                  <a:lnTo>
                    <a:pt x="4014" y="16191"/>
                  </a:lnTo>
                  <a:lnTo>
                    <a:pt x="3669" y="16853"/>
                  </a:lnTo>
                  <a:lnTo>
                    <a:pt x="3545" y="17046"/>
                  </a:lnTo>
                  <a:lnTo>
                    <a:pt x="3504" y="17101"/>
                  </a:lnTo>
                  <a:lnTo>
                    <a:pt x="3476" y="17115"/>
                  </a:lnTo>
                  <a:lnTo>
                    <a:pt x="2732" y="16880"/>
                  </a:lnTo>
                  <a:lnTo>
                    <a:pt x="2442" y="16797"/>
                  </a:lnTo>
                  <a:lnTo>
                    <a:pt x="2028" y="16687"/>
                  </a:lnTo>
                  <a:lnTo>
                    <a:pt x="1821" y="16618"/>
                  </a:lnTo>
                  <a:lnTo>
                    <a:pt x="1656" y="16549"/>
                  </a:lnTo>
                  <a:lnTo>
                    <a:pt x="1587" y="16508"/>
                  </a:lnTo>
                  <a:lnTo>
                    <a:pt x="1532" y="16466"/>
                  </a:lnTo>
                  <a:lnTo>
                    <a:pt x="1504" y="16425"/>
                  </a:lnTo>
                  <a:lnTo>
                    <a:pt x="1490" y="16370"/>
                  </a:lnTo>
                  <a:lnTo>
                    <a:pt x="1490" y="14756"/>
                  </a:lnTo>
                  <a:lnTo>
                    <a:pt x="1449" y="14756"/>
                  </a:lnTo>
                  <a:lnTo>
                    <a:pt x="1408" y="14784"/>
                  </a:lnTo>
                  <a:lnTo>
                    <a:pt x="1366" y="14839"/>
                  </a:lnTo>
                  <a:lnTo>
                    <a:pt x="1352" y="14922"/>
                  </a:lnTo>
                  <a:lnTo>
                    <a:pt x="1311" y="15129"/>
                  </a:lnTo>
                  <a:lnTo>
                    <a:pt x="1311" y="15377"/>
                  </a:lnTo>
                  <a:lnTo>
                    <a:pt x="1311" y="15639"/>
                  </a:lnTo>
                  <a:lnTo>
                    <a:pt x="1311" y="15901"/>
                  </a:lnTo>
                  <a:lnTo>
                    <a:pt x="1325" y="16246"/>
                  </a:lnTo>
                  <a:lnTo>
                    <a:pt x="1325" y="16315"/>
                  </a:lnTo>
                  <a:lnTo>
                    <a:pt x="1297" y="16397"/>
                  </a:lnTo>
                  <a:lnTo>
                    <a:pt x="1270" y="16453"/>
                  </a:lnTo>
                  <a:lnTo>
                    <a:pt x="1215" y="16508"/>
                  </a:lnTo>
                  <a:lnTo>
                    <a:pt x="1159" y="16563"/>
                  </a:lnTo>
                  <a:lnTo>
                    <a:pt x="1104" y="16604"/>
                  </a:lnTo>
                  <a:lnTo>
                    <a:pt x="953" y="16673"/>
                  </a:lnTo>
                  <a:lnTo>
                    <a:pt x="787" y="16728"/>
                  </a:lnTo>
                  <a:lnTo>
                    <a:pt x="608" y="16770"/>
                  </a:lnTo>
                  <a:lnTo>
                    <a:pt x="428" y="16825"/>
                  </a:lnTo>
                  <a:lnTo>
                    <a:pt x="277" y="16866"/>
                  </a:lnTo>
                  <a:lnTo>
                    <a:pt x="1" y="16963"/>
                  </a:lnTo>
                  <a:lnTo>
                    <a:pt x="1" y="17142"/>
                  </a:lnTo>
                  <a:lnTo>
                    <a:pt x="1325" y="16659"/>
                  </a:lnTo>
                  <a:lnTo>
                    <a:pt x="1352" y="17004"/>
                  </a:lnTo>
                  <a:lnTo>
                    <a:pt x="1352" y="17211"/>
                  </a:lnTo>
                  <a:lnTo>
                    <a:pt x="1352" y="17280"/>
                  </a:lnTo>
                  <a:lnTo>
                    <a:pt x="1325" y="17335"/>
                  </a:lnTo>
                  <a:lnTo>
                    <a:pt x="1284" y="17363"/>
                  </a:lnTo>
                  <a:lnTo>
                    <a:pt x="1228" y="17390"/>
                  </a:lnTo>
                  <a:lnTo>
                    <a:pt x="1063" y="17418"/>
                  </a:lnTo>
                  <a:lnTo>
                    <a:pt x="773" y="17473"/>
                  </a:lnTo>
                  <a:lnTo>
                    <a:pt x="1" y="17666"/>
                  </a:lnTo>
                  <a:lnTo>
                    <a:pt x="1" y="17832"/>
                  </a:lnTo>
                  <a:lnTo>
                    <a:pt x="649" y="17666"/>
                  </a:lnTo>
                  <a:lnTo>
                    <a:pt x="1325" y="17501"/>
                  </a:lnTo>
                  <a:lnTo>
                    <a:pt x="1325" y="18218"/>
                  </a:lnTo>
                  <a:lnTo>
                    <a:pt x="208" y="18452"/>
                  </a:lnTo>
                  <a:lnTo>
                    <a:pt x="153" y="18466"/>
                  </a:lnTo>
                  <a:lnTo>
                    <a:pt x="98" y="18452"/>
                  </a:lnTo>
                  <a:lnTo>
                    <a:pt x="42" y="18411"/>
                  </a:lnTo>
                  <a:lnTo>
                    <a:pt x="1" y="18370"/>
                  </a:lnTo>
                  <a:lnTo>
                    <a:pt x="1" y="18742"/>
                  </a:lnTo>
                  <a:lnTo>
                    <a:pt x="70" y="18770"/>
                  </a:lnTo>
                  <a:lnTo>
                    <a:pt x="125" y="18811"/>
                  </a:lnTo>
                  <a:lnTo>
                    <a:pt x="166" y="18880"/>
                  </a:lnTo>
                  <a:lnTo>
                    <a:pt x="208" y="18963"/>
                  </a:lnTo>
                  <a:lnTo>
                    <a:pt x="291" y="19142"/>
                  </a:lnTo>
                  <a:lnTo>
                    <a:pt x="387" y="19321"/>
                  </a:lnTo>
                  <a:lnTo>
                    <a:pt x="304" y="19445"/>
                  </a:lnTo>
                  <a:lnTo>
                    <a:pt x="222" y="19611"/>
                  </a:lnTo>
                  <a:lnTo>
                    <a:pt x="111" y="19776"/>
                  </a:lnTo>
                  <a:lnTo>
                    <a:pt x="56" y="19845"/>
                  </a:lnTo>
                  <a:lnTo>
                    <a:pt x="1" y="19900"/>
                  </a:lnTo>
                  <a:lnTo>
                    <a:pt x="1" y="20231"/>
                  </a:lnTo>
                  <a:lnTo>
                    <a:pt x="56" y="20245"/>
                  </a:lnTo>
                  <a:lnTo>
                    <a:pt x="111" y="20259"/>
                  </a:lnTo>
                  <a:lnTo>
                    <a:pt x="235" y="20328"/>
                  </a:lnTo>
                  <a:lnTo>
                    <a:pt x="360" y="20411"/>
                  </a:lnTo>
                  <a:lnTo>
                    <a:pt x="470" y="20493"/>
                  </a:lnTo>
                  <a:lnTo>
                    <a:pt x="346" y="20590"/>
                  </a:lnTo>
                  <a:lnTo>
                    <a:pt x="222" y="20673"/>
                  </a:lnTo>
                  <a:lnTo>
                    <a:pt x="111" y="20742"/>
                  </a:lnTo>
                  <a:lnTo>
                    <a:pt x="1" y="20783"/>
                  </a:lnTo>
                  <a:lnTo>
                    <a:pt x="1" y="21031"/>
                  </a:lnTo>
                  <a:lnTo>
                    <a:pt x="70" y="21155"/>
                  </a:lnTo>
                  <a:lnTo>
                    <a:pt x="166" y="21307"/>
                  </a:lnTo>
                  <a:lnTo>
                    <a:pt x="194" y="21376"/>
                  </a:lnTo>
                  <a:lnTo>
                    <a:pt x="222" y="21459"/>
                  </a:lnTo>
                  <a:lnTo>
                    <a:pt x="222" y="21514"/>
                  </a:lnTo>
                  <a:lnTo>
                    <a:pt x="208" y="21528"/>
                  </a:lnTo>
                  <a:lnTo>
                    <a:pt x="180" y="21542"/>
                  </a:lnTo>
                  <a:lnTo>
                    <a:pt x="1" y="21652"/>
                  </a:lnTo>
                  <a:lnTo>
                    <a:pt x="1" y="21831"/>
                  </a:lnTo>
                  <a:lnTo>
                    <a:pt x="318" y="21652"/>
                  </a:lnTo>
                  <a:lnTo>
                    <a:pt x="497" y="21914"/>
                  </a:lnTo>
                  <a:lnTo>
                    <a:pt x="580" y="22066"/>
                  </a:lnTo>
                  <a:lnTo>
                    <a:pt x="608" y="22121"/>
                  </a:lnTo>
                  <a:lnTo>
                    <a:pt x="608" y="22162"/>
                  </a:lnTo>
                  <a:lnTo>
                    <a:pt x="235" y="22796"/>
                  </a:lnTo>
                  <a:lnTo>
                    <a:pt x="1" y="22576"/>
                  </a:lnTo>
                  <a:lnTo>
                    <a:pt x="1" y="22796"/>
                  </a:lnTo>
                  <a:lnTo>
                    <a:pt x="111" y="22893"/>
                  </a:lnTo>
                  <a:lnTo>
                    <a:pt x="125" y="22921"/>
                  </a:lnTo>
                  <a:lnTo>
                    <a:pt x="125" y="22948"/>
                  </a:lnTo>
                  <a:lnTo>
                    <a:pt x="111" y="23045"/>
                  </a:lnTo>
                  <a:lnTo>
                    <a:pt x="70" y="23141"/>
                  </a:lnTo>
                  <a:lnTo>
                    <a:pt x="1" y="23252"/>
                  </a:lnTo>
                  <a:lnTo>
                    <a:pt x="1" y="23527"/>
                  </a:lnTo>
                  <a:lnTo>
                    <a:pt x="249" y="23086"/>
                  </a:lnTo>
                  <a:lnTo>
                    <a:pt x="291" y="23045"/>
                  </a:lnTo>
                  <a:lnTo>
                    <a:pt x="346" y="23031"/>
                  </a:lnTo>
                  <a:lnTo>
                    <a:pt x="415" y="23031"/>
                  </a:lnTo>
                  <a:lnTo>
                    <a:pt x="484" y="23045"/>
                  </a:lnTo>
                  <a:lnTo>
                    <a:pt x="622" y="23086"/>
                  </a:lnTo>
                  <a:lnTo>
                    <a:pt x="746" y="23141"/>
                  </a:lnTo>
                  <a:lnTo>
                    <a:pt x="1063" y="23196"/>
                  </a:lnTo>
                  <a:lnTo>
                    <a:pt x="1242" y="23252"/>
                  </a:lnTo>
                  <a:lnTo>
                    <a:pt x="1297" y="23279"/>
                  </a:lnTo>
                  <a:lnTo>
                    <a:pt x="1325" y="23293"/>
                  </a:lnTo>
                  <a:lnTo>
                    <a:pt x="1325" y="23307"/>
                  </a:lnTo>
                  <a:lnTo>
                    <a:pt x="1339" y="23638"/>
                  </a:lnTo>
                  <a:lnTo>
                    <a:pt x="1325" y="23789"/>
                  </a:lnTo>
                  <a:lnTo>
                    <a:pt x="1325" y="23872"/>
                  </a:lnTo>
                  <a:lnTo>
                    <a:pt x="1297" y="23941"/>
                  </a:lnTo>
                  <a:lnTo>
                    <a:pt x="1" y="23624"/>
                  </a:lnTo>
                  <a:lnTo>
                    <a:pt x="1" y="23789"/>
                  </a:lnTo>
                  <a:lnTo>
                    <a:pt x="842" y="23983"/>
                  </a:lnTo>
                  <a:lnTo>
                    <a:pt x="1090" y="24038"/>
                  </a:lnTo>
                  <a:lnTo>
                    <a:pt x="1173" y="24065"/>
                  </a:lnTo>
                  <a:lnTo>
                    <a:pt x="1242" y="24093"/>
                  </a:lnTo>
                  <a:lnTo>
                    <a:pt x="1284" y="24148"/>
                  </a:lnTo>
                  <a:lnTo>
                    <a:pt x="1311" y="24217"/>
                  </a:lnTo>
                  <a:lnTo>
                    <a:pt x="1325" y="24313"/>
                  </a:lnTo>
                  <a:lnTo>
                    <a:pt x="1325" y="24465"/>
                  </a:lnTo>
                  <a:lnTo>
                    <a:pt x="1" y="24438"/>
                  </a:lnTo>
                  <a:lnTo>
                    <a:pt x="1" y="24589"/>
                  </a:lnTo>
                  <a:lnTo>
                    <a:pt x="663" y="24603"/>
                  </a:lnTo>
                  <a:lnTo>
                    <a:pt x="1008" y="24589"/>
                  </a:lnTo>
                  <a:lnTo>
                    <a:pt x="1201" y="24589"/>
                  </a:lnTo>
                  <a:lnTo>
                    <a:pt x="1284" y="24603"/>
                  </a:lnTo>
                  <a:lnTo>
                    <a:pt x="1325" y="24617"/>
                  </a:lnTo>
                  <a:lnTo>
                    <a:pt x="1352" y="24672"/>
                  </a:lnTo>
                  <a:lnTo>
                    <a:pt x="1352" y="24741"/>
                  </a:lnTo>
                  <a:lnTo>
                    <a:pt x="1352" y="24948"/>
                  </a:lnTo>
                  <a:lnTo>
                    <a:pt x="1325" y="25320"/>
                  </a:lnTo>
                  <a:lnTo>
                    <a:pt x="1" y="25031"/>
                  </a:lnTo>
                  <a:lnTo>
                    <a:pt x="1" y="25196"/>
                  </a:lnTo>
                  <a:lnTo>
                    <a:pt x="153" y="25224"/>
                  </a:lnTo>
                  <a:lnTo>
                    <a:pt x="801" y="25348"/>
                  </a:lnTo>
                  <a:lnTo>
                    <a:pt x="994" y="25389"/>
                  </a:lnTo>
                  <a:lnTo>
                    <a:pt x="1159" y="25444"/>
                  </a:lnTo>
                  <a:lnTo>
                    <a:pt x="1284" y="25486"/>
                  </a:lnTo>
                  <a:lnTo>
                    <a:pt x="1311" y="25500"/>
                  </a:lnTo>
                  <a:lnTo>
                    <a:pt x="1325" y="25527"/>
                  </a:lnTo>
                  <a:lnTo>
                    <a:pt x="1325" y="27058"/>
                  </a:lnTo>
                  <a:lnTo>
                    <a:pt x="1339" y="27099"/>
                  </a:lnTo>
                  <a:lnTo>
                    <a:pt x="1352" y="27127"/>
                  </a:lnTo>
                  <a:lnTo>
                    <a:pt x="1380" y="27127"/>
                  </a:lnTo>
                  <a:lnTo>
                    <a:pt x="1408" y="27113"/>
                  </a:lnTo>
                  <a:lnTo>
                    <a:pt x="1435" y="27072"/>
                  </a:lnTo>
                  <a:lnTo>
                    <a:pt x="1463" y="27044"/>
                  </a:lnTo>
                  <a:lnTo>
                    <a:pt x="1477" y="26989"/>
                  </a:lnTo>
                  <a:lnTo>
                    <a:pt x="1490" y="26934"/>
                  </a:lnTo>
                  <a:lnTo>
                    <a:pt x="1490" y="26051"/>
                  </a:lnTo>
                  <a:lnTo>
                    <a:pt x="1463" y="25762"/>
                  </a:lnTo>
                  <a:lnTo>
                    <a:pt x="1463" y="25596"/>
                  </a:lnTo>
                  <a:lnTo>
                    <a:pt x="1463" y="25527"/>
                  </a:lnTo>
                  <a:lnTo>
                    <a:pt x="1490" y="25486"/>
                  </a:lnTo>
                  <a:lnTo>
                    <a:pt x="1518" y="25458"/>
                  </a:lnTo>
                  <a:lnTo>
                    <a:pt x="1573" y="25431"/>
                  </a:lnTo>
                  <a:lnTo>
                    <a:pt x="1711" y="25403"/>
                  </a:lnTo>
                  <a:lnTo>
                    <a:pt x="1959" y="25348"/>
                  </a:lnTo>
                  <a:lnTo>
                    <a:pt x="2911" y="25100"/>
                  </a:lnTo>
                  <a:lnTo>
                    <a:pt x="3076" y="25044"/>
                  </a:lnTo>
                  <a:lnTo>
                    <a:pt x="3214" y="25003"/>
                  </a:lnTo>
                  <a:lnTo>
                    <a:pt x="3338" y="24962"/>
                  </a:lnTo>
                  <a:lnTo>
                    <a:pt x="3435" y="24948"/>
                  </a:lnTo>
                  <a:lnTo>
                    <a:pt x="3531" y="24948"/>
                  </a:lnTo>
                  <a:lnTo>
                    <a:pt x="3573" y="24962"/>
                  </a:lnTo>
                  <a:lnTo>
                    <a:pt x="3614" y="24989"/>
                  </a:lnTo>
                  <a:lnTo>
                    <a:pt x="3697" y="25086"/>
                  </a:lnTo>
                  <a:lnTo>
                    <a:pt x="3780" y="25210"/>
                  </a:lnTo>
                  <a:lnTo>
                    <a:pt x="3918" y="25486"/>
                  </a:lnTo>
                  <a:lnTo>
                    <a:pt x="4028" y="25679"/>
                  </a:lnTo>
                  <a:lnTo>
                    <a:pt x="4138" y="25886"/>
                  </a:lnTo>
                  <a:lnTo>
                    <a:pt x="4249" y="26065"/>
                  </a:lnTo>
                  <a:lnTo>
                    <a:pt x="4304" y="26134"/>
                  </a:lnTo>
                  <a:lnTo>
                    <a:pt x="4359" y="26203"/>
                  </a:lnTo>
                  <a:lnTo>
                    <a:pt x="4414" y="26244"/>
                  </a:lnTo>
                  <a:lnTo>
                    <a:pt x="4469" y="26272"/>
                  </a:lnTo>
                  <a:lnTo>
                    <a:pt x="4511" y="26272"/>
                  </a:lnTo>
                  <a:lnTo>
                    <a:pt x="4566" y="26244"/>
                  </a:lnTo>
                  <a:lnTo>
                    <a:pt x="3835" y="24989"/>
                  </a:lnTo>
                  <a:lnTo>
                    <a:pt x="3807" y="24934"/>
                  </a:lnTo>
                  <a:lnTo>
                    <a:pt x="3807" y="24879"/>
                  </a:lnTo>
                  <a:lnTo>
                    <a:pt x="3807" y="24824"/>
                  </a:lnTo>
                  <a:lnTo>
                    <a:pt x="3835" y="24769"/>
                  </a:lnTo>
                  <a:lnTo>
                    <a:pt x="3862" y="24713"/>
                  </a:lnTo>
                  <a:lnTo>
                    <a:pt x="3904" y="24672"/>
                  </a:lnTo>
                  <a:lnTo>
                    <a:pt x="4014" y="24562"/>
                  </a:lnTo>
                  <a:lnTo>
                    <a:pt x="4138" y="24479"/>
                  </a:lnTo>
                  <a:lnTo>
                    <a:pt x="4262" y="24382"/>
                  </a:lnTo>
                  <a:lnTo>
                    <a:pt x="4387" y="24300"/>
                  </a:lnTo>
                  <a:lnTo>
                    <a:pt x="4483" y="24231"/>
                  </a:lnTo>
                  <a:lnTo>
                    <a:pt x="4993" y="23762"/>
                  </a:lnTo>
                  <a:lnTo>
                    <a:pt x="5173" y="23610"/>
                  </a:lnTo>
                  <a:lnTo>
                    <a:pt x="5324" y="23486"/>
                  </a:lnTo>
                  <a:lnTo>
                    <a:pt x="5435" y="23417"/>
                  </a:lnTo>
                  <a:lnTo>
                    <a:pt x="5476" y="23389"/>
                  </a:lnTo>
                  <a:lnTo>
                    <a:pt x="5504" y="23389"/>
                  </a:lnTo>
                  <a:lnTo>
                    <a:pt x="6717" y="24093"/>
                  </a:lnTo>
                  <a:lnTo>
                    <a:pt x="6745" y="24038"/>
                  </a:lnTo>
                  <a:lnTo>
                    <a:pt x="6731" y="23996"/>
                  </a:lnTo>
                  <a:lnTo>
                    <a:pt x="6717" y="23941"/>
                  </a:lnTo>
                  <a:lnTo>
                    <a:pt x="6662" y="23886"/>
                  </a:lnTo>
                  <a:lnTo>
                    <a:pt x="6607" y="23831"/>
                  </a:lnTo>
                  <a:lnTo>
                    <a:pt x="6538" y="23776"/>
                  </a:lnTo>
                  <a:lnTo>
                    <a:pt x="6359" y="23652"/>
                  </a:lnTo>
                  <a:lnTo>
                    <a:pt x="6152" y="23541"/>
                  </a:lnTo>
                  <a:lnTo>
                    <a:pt x="5959" y="23445"/>
                  </a:lnTo>
                  <a:lnTo>
                    <a:pt x="5683" y="23307"/>
                  </a:lnTo>
                  <a:lnTo>
                    <a:pt x="5641" y="23279"/>
                  </a:lnTo>
                  <a:lnTo>
                    <a:pt x="5614" y="23238"/>
                  </a:lnTo>
                  <a:lnTo>
                    <a:pt x="5600" y="23183"/>
                  </a:lnTo>
                  <a:lnTo>
                    <a:pt x="5600" y="23114"/>
                  </a:lnTo>
                  <a:lnTo>
                    <a:pt x="5614" y="22976"/>
                  </a:lnTo>
                  <a:lnTo>
                    <a:pt x="5655" y="22810"/>
                  </a:lnTo>
                  <a:lnTo>
                    <a:pt x="5752" y="22493"/>
                  </a:lnTo>
                  <a:lnTo>
                    <a:pt x="5835" y="22245"/>
                  </a:lnTo>
                  <a:lnTo>
                    <a:pt x="5986" y="21597"/>
                  </a:lnTo>
                  <a:lnTo>
                    <a:pt x="6083" y="21197"/>
                  </a:lnTo>
                  <a:lnTo>
                    <a:pt x="6138" y="21059"/>
                  </a:lnTo>
                  <a:lnTo>
                    <a:pt x="6152" y="21031"/>
                  </a:lnTo>
                  <a:lnTo>
                    <a:pt x="6166" y="21017"/>
                  </a:lnTo>
                  <a:lnTo>
                    <a:pt x="6483" y="21017"/>
                  </a:lnTo>
                  <a:lnTo>
                    <a:pt x="6952" y="21031"/>
                  </a:lnTo>
                  <a:lnTo>
                    <a:pt x="7186" y="21031"/>
                  </a:lnTo>
                  <a:lnTo>
                    <a:pt x="7393" y="21017"/>
                  </a:lnTo>
                  <a:lnTo>
                    <a:pt x="7462" y="21004"/>
                  </a:lnTo>
                  <a:lnTo>
                    <a:pt x="7531" y="20990"/>
                  </a:lnTo>
                  <a:lnTo>
                    <a:pt x="7572" y="20962"/>
                  </a:lnTo>
                  <a:lnTo>
                    <a:pt x="7586" y="20935"/>
                  </a:lnTo>
                  <a:lnTo>
                    <a:pt x="7572" y="20907"/>
                  </a:lnTo>
                  <a:lnTo>
                    <a:pt x="7531" y="20880"/>
                  </a:lnTo>
                  <a:lnTo>
                    <a:pt x="7476" y="20866"/>
                  </a:lnTo>
                  <a:lnTo>
                    <a:pt x="7393" y="20852"/>
                  </a:lnTo>
                  <a:lnTo>
                    <a:pt x="7200" y="20838"/>
                  </a:lnTo>
                  <a:lnTo>
                    <a:pt x="6979" y="20824"/>
                  </a:lnTo>
                  <a:lnTo>
                    <a:pt x="6524" y="20838"/>
                  </a:lnTo>
                  <a:lnTo>
                    <a:pt x="6221" y="20852"/>
                  </a:lnTo>
                  <a:lnTo>
                    <a:pt x="6179" y="20838"/>
                  </a:lnTo>
                  <a:lnTo>
                    <a:pt x="6152" y="20811"/>
                  </a:lnTo>
                  <a:lnTo>
                    <a:pt x="6069" y="20686"/>
                  </a:lnTo>
                  <a:lnTo>
                    <a:pt x="6000" y="20507"/>
                  </a:lnTo>
                  <a:lnTo>
                    <a:pt x="5931" y="20287"/>
                  </a:lnTo>
                  <a:lnTo>
                    <a:pt x="5807" y="19873"/>
                  </a:lnTo>
                  <a:lnTo>
                    <a:pt x="5724" y="19611"/>
                  </a:lnTo>
                  <a:lnTo>
                    <a:pt x="5669" y="19487"/>
                  </a:lnTo>
                  <a:lnTo>
                    <a:pt x="5614" y="19349"/>
                  </a:lnTo>
                  <a:lnTo>
                    <a:pt x="5545" y="19211"/>
                  </a:lnTo>
                  <a:lnTo>
                    <a:pt x="5490" y="19073"/>
                  </a:lnTo>
                  <a:lnTo>
                    <a:pt x="5462" y="18935"/>
                  </a:lnTo>
                  <a:lnTo>
                    <a:pt x="5448" y="18866"/>
                  </a:lnTo>
                  <a:lnTo>
                    <a:pt x="5448" y="18811"/>
                  </a:lnTo>
                  <a:lnTo>
                    <a:pt x="5462" y="18756"/>
                  </a:lnTo>
                  <a:lnTo>
                    <a:pt x="5490" y="18701"/>
                  </a:lnTo>
                  <a:lnTo>
                    <a:pt x="5517" y="18659"/>
                  </a:lnTo>
                  <a:lnTo>
                    <a:pt x="5573" y="18618"/>
                  </a:lnTo>
                  <a:lnTo>
                    <a:pt x="5862" y="18466"/>
                  </a:lnTo>
                  <a:lnTo>
                    <a:pt x="6083" y="18356"/>
                  </a:lnTo>
                  <a:lnTo>
                    <a:pt x="6303" y="18232"/>
                  </a:lnTo>
                  <a:lnTo>
                    <a:pt x="6497" y="18108"/>
                  </a:lnTo>
                  <a:lnTo>
                    <a:pt x="6579" y="18052"/>
                  </a:lnTo>
                  <a:lnTo>
                    <a:pt x="6648" y="17983"/>
                  </a:lnTo>
                  <a:lnTo>
                    <a:pt x="6703" y="17928"/>
                  </a:lnTo>
                  <a:lnTo>
                    <a:pt x="6731" y="17873"/>
                  </a:lnTo>
                  <a:lnTo>
                    <a:pt x="6731" y="17818"/>
                  </a:lnTo>
                  <a:lnTo>
                    <a:pt x="6717" y="17777"/>
                  </a:lnTo>
                  <a:lnTo>
                    <a:pt x="5421" y="18521"/>
                  </a:lnTo>
                  <a:lnTo>
                    <a:pt x="5366" y="18535"/>
                  </a:lnTo>
                  <a:lnTo>
                    <a:pt x="5311" y="18535"/>
                  </a:lnTo>
                  <a:lnTo>
                    <a:pt x="5255" y="18521"/>
                  </a:lnTo>
                  <a:lnTo>
                    <a:pt x="5186" y="18494"/>
                  </a:lnTo>
                  <a:lnTo>
                    <a:pt x="5035" y="18397"/>
                  </a:lnTo>
                  <a:lnTo>
                    <a:pt x="4883" y="18273"/>
                  </a:lnTo>
                  <a:lnTo>
                    <a:pt x="4593" y="18011"/>
                  </a:lnTo>
                  <a:lnTo>
                    <a:pt x="4387" y="17818"/>
                  </a:lnTo>
                  <a:lnTo>
                    <a:pt x="3752" y="17294"/>
                  </a:lnTo>
                  <a:lnTo>
                    <a:pt x="3752" y="17280"/>
                  </a:lnTo>
                  <a:lnTo>
                    <a:pt x="3752" y="17253"/>
                  </a:lnTo>
                  <a:lnTo>
                    <a:pt x="3766" y="17156"/>
                  </a:lnTo>
                  <a:lnTo>
                    <a:pt x="3807" y="17046"/>
                  </a:lnTo>
                  <a:lnTo>
                    <a:pt x="3876" y="16894"/>
                  </a:lnTo>
                  <a:lnTo>
                    <a:pt x="4056" y="16535"/>
                  </a:lnTo>
                  <a:lnTo>
                    <a:pt x="4276" y="16135"/>
                  </a:lnTo>
                  <a:lnTo>
                    <a:pt x="4731" y="15336"/>
                  </a:lnTo>
                  <a:lnTo>
                    <a:pt x="5007" y="14880"/>
                  </a:lnTo>
                  <a:lnTo>
                    <a:pt x="5104" y="14687"/>
                  </a:lnTo>
                  <a:lnTo>
                    <a:pt x="5145" y="14632"/>
                  </a:lnTo>
                  <a:lnTo>
                    <a:pt x="5186" y="14591"/>
                  </a:lnTo>
                  <a:lnTo>
                    <a:pt x="5228" y="14563"/>
                  </a:lnTo>
                  <a:lnTo>
                    <a:pt x="5283" y="14549"/>
                  </a:lnTo>
                  <a:lnTo>
                    <a:pt x="5366" y="14563"/>
                  </a:lnTo>
                  <a:lnTo>
                    <a:pt x="5476" y="14577"/>
                  </a:lnTo>
                  <a:lnTo>
                    <a:pt x="6152" y="14743"/>
                  </a:lnTo>
                  <a:lnTo>
                    <a:pt x="6828" y="14894"/>
                  </a:lnTo>
                  <a:lnTo>
                    <a:pt x="7241" y="14963"/>
                  </a:lnTo>
                  <a:lnTo>
                    <a:pt x="7876" y="15087"/>
                  </a:lnTo>
                  <a:lnTo>
                    <a:pt x="8193" y="15156"/>
                  </a:lnTo>
                  <a:lnTo>
                    <a:pt x="8455" y="15225"/>
                  </a:lnTo>
                  <a:lnTo>
                    <a:pt x="8565" y="15267"/>
                  </a:lnTo>
                  <a:lnTo>
                    <a:pt x="8648" y="15308"/>
                  </a:lnTo>
                  <a:lnTo>
                    <a:pt x="8703" y="15336"/>
                  </a:lnTo>
                  <a:lnTo>
                    <a:pt x="8717" y="15377"/>
                  </a:lnTo>
                  <a:lnTo>
                    <a:pt x="8717" y="17859"/>
                  </a:lnTo>
                  <a:lnTo>
                    <a:pt x="8731" y="17928"/>
                  </a:lnTo>
                  <a:lnTo>
                    <a:pt x="8744" y="17942"/>
                  </a:lnTo>
                  <a:lnTo>
                    <a:pt x="8758" y="17956"/>
                  </a:lnTo>
                  <a:lnTo>
                    <a:pt x="8800" y="17956"/>
                  </a:lnTo>
                  <a:lnTo>
                    <a:pt x="8855" y="17928"/>
                  </a:lnTo>
                  <a:lnTo>
                    <a:pt x="8910" y="17887"/>
                  </a:lnTo>
                  <a:lnTo>
                    <a:pt x="8951" y="17818"/>
                  </a:lnTo>
                  <a:lnTo>
                    <a:pt x="8979" y="17749"/>
                  </a:lnTo>
                  <a:lnTo>
                    <a:pt x="8993" y="17666"/>
                  </a:lnTo>
                  <a:lnTo>
                    <a:pt x="8993" y="16218"/>
                  </a:lnTo>
                  <a:lnTo>
                    <a:pt x="8979" y="16025"/>
                  </a:lnTo>
                  <a:lnTo>
                    <a:pt x="8951" y="15749"/>
                  </a:lnTo>
                  <a:lnTo>
                    <a:pt x="8951" y="15611"/>
                  </a:lnTo>
                  <a:lnTo>
                    <a:pt x="8951" y="15473"/>
                  </a:lnTo>
                  <a:lnTo>
                    <a:pt x="8965" y="15363"/>
                  </a:lnTo>
                  <a:lnTo>
                    <a:pt x="8993" y="15294"/>
                  </a:lnTo>
                  <a:lnTo>
                    <a:pt x="9048" y="15253"/>
                  </a:lnTo>
                  <a:lnTo>
                    <a:pt x="9131" y="15225"/>
                  </a:lnTo>
                  <a:lnTo>
                    <a:pt x="9365" y="15156"/>
                  </a:lnTo>
                  <a:lnTo>
                    <a:pt x="9779" y="15087"/>
                  </a:lnTo>
                  <a:lnTo>
                    <a:pt x="11310" y="14674"/>
                  </a:lnTo>
                  <a:lnTo>
                    <a:pt x="11572" y="14591"/>
                  </a:lnTo>
                  <a:lnTo>
                    <a:pt x="11806" y="14522"/>
                  </a:lnTo>
                  <a:lnTo>
                    <a:pt x="11999" y="14453"/>
                  </a:lnTo>
                  <a:lnTo>
                    <a:pt x="12082" y="14439"/>
                  </a:lnTo>
                  <a:lnTo>
                    <a:pt x="12165" y="14425"/>
                  </a:lnTo>
                  <a:lnTo>
                    <a:pt x="12234" y="14425"/>
                  </a:lnTo>
                  <a:lnTo>
                    <a:pt x="12303" y="14439"/>
                  </a:lnTo>
                  <a:lnTo>
                    <a:pt x="12372" y="14467"/>
                  </a:lnTo>
                  <a:lnTo>
                    <a:pt x="12440" y="14508"/>
                  </a:lnTo>
                  <a:lnTo>
                    <a:pt x="12509" y="14563"/>
                  </a:lnTo>
                  <a:lnTo>
                    <a:pt x="12578" y="14646"/>
                  </a:lnTo>
                  <a:lnTo>
                    <a:pt x="12647" y="14743"/>
                  </a:lnTo>
                  <a:lnTo>
                    <a:pt x="12730" y="14867"/>
                  </a:lnTo>
                  <a:lnTo>
                    <a:pt x="12951" y="15308"/>
                  </a:lnTo>
                  <a:lnTo>
                    <a:pt x="13116" y="15625"/>
                  </a:lnTo>
                  <a:lnTo>
                    <a:pt x="13282" y="15942"/>
                  </a:lnTo>
                  <a:lnTo>
                    <a:pt x="13475" y="16246"/>
                  </a:lnTo>
                  <a:lnTo>
                    <a:pt x="13571" y="16356"/>
                  </a:lnTo>
                  <a:lnTo>
                    <a:pt x="13654" y="16466"/>
                  </a:lnTo>
                  <a:lnTo>
                    <a:pt x="13751" y="16535"/>
                  </a:lnTo>
                  <a:lnTo>
                    <a:pt x="13833" y="16577"/>
                  </a:lnTo>
                  <a:lnTo>
                    <a:pt x="13916" y="16577"/>
                  </a:lnTo>
                  <a:lnTo>
                    <a:pt x="13944" y="16563"/>
                  </a:lnTo>
                  <a:lnTo>
                    <a:pt x="13985" y="16535"/>
                  </a:lnTo>
                  <a:lnTo>
                    <a:pt x="12813" y="14494"/>
                  </a:lnTo>
                  <a:lnTo>
                    <a:pt x="12771" y="14398"/>
                  </a:lnTo>
                  <a:lnTo>
                    <a:pt x="12758" y="14315"/>
                  </a:lnTo>
                  <a:lnTo>
                    <a:pt x="12771" y="14232"/>
                  </a:lnTo>
                  <a:lnTo>
                    <a:pt x="12799" y="14150"/>
                  </a:lnTo>
                  <a:lnTo>
                    <a:pt x="12854" y="14067"/>
                  </a:lnTo>
                  <a:lnTo>
                    <a:pt x="12923" y="13984"/>
                  </a:lnTo>
                  <a:lnTo>
                    <a:pt x="13006" y="13901"/>
                  </a:lnTo>
                  <a:lnTo>
                    <a:pt x="13089" y="13819"/>
                  </a:lnTo>
                  <a:lnTo>
                    <a:pt x="13296" y="13667"/>
                  </a:lnTo>
                  <a:lnTo>
                    <a:pt x="13502" y="13529"/>
                  </a:lnTo>
                  <a:lnTo>
                    <a:pt x="13695" y="13391"/>
                  </a:lnTo>
                  <a:lnTo>
                    <a:pt x="13847" y="13281"/>
                  </a:lnTo>
                  <a:lnTo>
                    <a:pt x="14151" y="12991"/>
                  </a:lnTo>
                  <a:lnTo>
                    <a:pt x="14688" y="12522"/>
                  </a:lnTo>
                  <a:lnTo>
                    <a:pt x="14964" y="12274"/>
                  </a:lnTo>
                  <a:lnTo>
                    <a:pt x="15212" y="12081"/>
                  </a:lnTo>
                  <a:lnTo>
                    <a:pt x="15406" y="11943"/>
                  </a:lnTo>
                  <a:lnTo>
                    <a:pt x="15474" y="11915"/>
                  </a:lnTo>
                  <a:lnTo>
                    <a:pt x="15516" y="11915"/>
                  </a:lnTo>
                  <a:lnTo>
                    <a:pt x="17474" y="13046"/>
                  </a:lnTo>
                  <a:lnTo>
                    <a:pt x="17502" y="13005"/>
                  </a:lnTo>
                  <a:lnTo>
                    <a:pt x="17516" y="12977"/>
                  </a:lnTo>
                  <a:lnTo>
                    <a:pt x="17516" y="12936"/>
                  </a:lnTo>
                  <a:lnTo>
                    <a:pt x="17502" y="12895"/>
                  </a:lnTo>
                  <a:lnTo>
                    <a:pt x="17474" y="12812"/>
                  </a:lnTo>
                  <a:lnTo>
                    <a:pt x="17391" y="12715"/>
                  </a:lnTo>
                  <a:lnTo>
                    <a:pt x="17295" y="12619"/>
                  </a:lnTo>
                  <a:lnTo>
                    <a:pt x="17171" y="12536"/>
                  </a:lnTo>
                  <a:lnTo>
                    <a:pt x="16881" y="12343"/>
                  </a:lnTo>
                  <a:lnTo>
                    <a:pt x="16564" y="12164"/>
                  </a:lnTo>
                  <a:lnTo>
                    <a:pt x="16247" y="12012"/>
                  </a:lnTo>
                  <a:lnTo>
                    <a:pt x="15971" y="11874"/>
                  </a:lnTo>
                  <a:lnTo>
                    <a:pt x="15792" y="11777"/>
                  </a:lnTo>
                  <a:lnTo>
                    <a:pt x="15737" y="11722"/>
                  </a:lnTo>
                  <a:lnTo>
                    <a:pt x="15695" y="11653"/>
                  </a:lnTo>
                  <a:lnTo>
                    <a:pt x="15668" y="11571"/>
                  </a:lnTo>
                  <a:lnTo>
                    <a:pt x="15668" y="11474"/>
                  </a:lnTo>
                  <a:lnTo>
                    <a:pt x="15668" y="11364"/>
                  </a:lnTo>
                  <a:lnTo>
                    <a:pt x="15695" y="11240"/>
                  </a:lnTo>
                  <a:lnTo>
                    <a:pt x="15750" y="10978"/>
                  </a:lnTo>
                  <a:lnTo>
                    <a:pt x="15833" y="10716"/>
                  </a:lnTo>
                  <a:lnTo>
                    <a:pt x="15916" y="10454"/>
                  </a:lnTo>
                  <a:lnTo>
                    <a:pt x="15999" y="10233"/>
                  </a:lnTo>
                  <a:lnTo>
                    <a:pt x="16040" y="10067"/>
                  </a:lnTo>
                  <a:lnTo>
                    <a:pt x="16136" y="9681"/>
                  </a:lnTo>
                  <a:lnTo>
                    <a:pt x="16288" y="8992"/>
                  </a:lnTo>
                  <a:lnTo>
                    <a:pt x="16371" y="8647"/>
                  </a:lnTo>
                  <a:lnTo>
                    <a:pt x="16454" y="8344"/>
                  </a:lnTo>
                  <a:lnTo>
                    <a:pt x="16523" y="8137"/>
                  </a:lnTo>
                  <a:lnTo>
                    <a:pt x="16564" y="8082"/>
                  </a:lnTo>
                  <a:lnTo>
                    <a:pt x="16592" y="8054"/>
                  </a:lnTo>
                  <a:lnTo>
                    <a:pt x="17088" y="8082"/>
                  </a:lnTo>
                  <a:lnTo>
                    <a:pt x="17460" y="8095"/>
                  </a:lnTo>
                  <a:lnTo>
                    <a:pt x="18246" y="8095"/>
                  </a:lnTo>
                  <a:lnTo>
                    <a:pt x="18564" y="8068"/>
                  </a:lnTo>
                  <a:lnTo>
                    <a:pt x="18688" y="8040"/>
                  </a:lnTo>
                  <a:lnTo>
                    <a:pt x="18784" y="8013"/>
                  </a:lnTo>
                  <a:lnTo>
                    <a:pt x="18853" y="7971"/>
                  </a:lnTo>
                  <a:lnTo>
                    <a:pt x="18867" y="7957"/>
                  </a:lnTo>
                  <a:lnTo>
                    <a:pt x="18881" y="7930"/>
                  </a:lnTo>
                  <a:lnTo>
                    <a:pt x="18867" y="7902"/>
                  </a:lnTo>
                  <a:lnTo>
                    <a:pt x="18853" y="7888"/>
                  </a:lnTo>
                  <a:lnTo>
                    <a:pt x="18798" y="7847"/>
                  </a:lnTo>
                  <a:lnTo>
                    <a:pt x="18702" y="7819"/>
                  </a:lnTo>
                  <a:lnTo>
                    <a:pt x="18577" y="7792"/>
                  </a:lnTo>
                  <a:lnTo>
                    <a:pt x="18260" y="7778"/>
                  </a:lnTo>
                  <a:lnTo>
                    <a:pt x="17902" y="7764"/>
                  </a:lnTo>
                  <a:lnTo>
                    <a:pt x="17516" y="7778"/>
                  </a:lnTo>
                  <a:lnTo>
                    <a:pt x="17157" y="7778"/>
                  </a:lnTo>
                  <a:lnTo>
                    <a:pt x="16661" y="7806"/>
                  </a:lnTo>
                  <a:lnTo>
                    <a:pt x="16633" y="7792"/>
                  </a:lnTo>
                  <a:lnTo>
                    <a:pt x="16605" y="7778"/>
                  </a:lnTo>
                  <a:lnTo>
                    <a:pt x="16550" y="7723"/>
                  </a:lnTo>
                  <a:lnTo>
                    <a:pt x="16495" y="7640"/>
                  </a:lnTo>
                  <a:lnTo>
                    <a:pt x="16440" y="7530"/>
                  </a:lnTo>
                  <a:lnTo>
                    <a:pt x="16316" y="7226"/>
                  </a:lnTo>
                  <a:lnTo>
                    <a:pt x="16192" y="6895"/>
                  </a:lnTo>
                  <a:lnTo>
                    <a:pt x="15999" y="6206"/>
                  </a:lnTo>
                  <a:lnTo>
                    <a:pt x="15861" y="5778"/>
                  </a:lnTo>
                  <a:lnTo>
                    <a:pt x="15792" y="5585"/>
                  </a:lnTo>
                  <a:lnTo>
                    <a:pt x="15695" y="5378"/>
                  </a:lnTo>
                  <a:lnTo>
                    <a:pt x="15585" y="5144"/>
                  </a:lnTo>
                  <a:lnTo>
                    <a:pt x="15488" y="4910"/>
                  </a:lnTo>
                  <a:lnTo>
                    <a:pt x="15461" y="4799"/>
                  </a:lnTo>
                  <a:lnTo>
                    <a:pt x="15433" y="4689"/>
                  </a:lnTo>
                  <a:lnTo>
                    <a:pt x="15419" y="4592"/>
                  </a:lnTo>
                  <a:lnTo>
                    <a:pt x="15419" y="4482"/>
                  </a:lnTo>
                  <a:lnTo>
                    <a:pt x="15447" y="4399"/>
                  </a:lnTo>
                  <a:lnTo>
                    <a:pt x="15474" y="4317"/>
                  </a:lnTo>
                  <a:lnTo>
                    <a:pt x="15530" y="4248"/>
                  </a:lnTo>
                  <a:lnTo>
                    <a:pt x="15612" y="4179"/>
                  </a:lnTo>
                  <a:lnTo>
                    <a:pt x="16095" y="3944"/>
                  </a:lnTo>
                  <a:lnTo>
                    <a:pt x="16440" y="3765"/>
                  </a:lnTo>
                  <a:lnTo>
                    <a:pt x="16798" y="3558"/>
                  </a:lnTo>
                  <a:lnTo>
                    <a:pt x="17129" y="3351"/>
                  </a:lnTo>
                  <a:lnTo>
                    <a:pt x="17254" y="3255"/>
                  </a:lnTo>
                  <a:lnTo>
                    <a:pt x="17378" y="3158"/>
                  </a:lnTo>
                  <a:lnTo>
                    <a:pt x="17460" y="3062"/>
                  </a:lnTo>
                  <a:lnTo>
                    <a:pt x="17502" y="2979"/>
                  </a:lnTo>
                  <a:lnTo>
                    <a:pt x="17516" y="2924"/>
                  </a:lnTo>
                  <a:lnTo>
                    <a:pt x="17516" y="2896"/>
                  </a:lnTo>
                  <a:lnTo>
                    <a:pt x="17502" y="2855"/>
                  </a:lnTo>
                  <a:lnTo>
                    <a:pt x="17474" y="2813"/>
                  </a:lnTo>
                  <a:lnTo>
                    <a:pt x="15364" y="4027"/>
                  </a:lnTo>
                  <a:lnTo>
                    <a:pt x="15337" y="4041"/>
                  </a:lnTo>
                  <a:lnTo>
                    <a:pt x="15295" y="4055"/>
                  </a:lnTo>
                  <a:lnTo>
                    <a:pt x="15199" y="4055"/>
                  </a:lnTo>
                  <a:lnTo>
                    <a:pt x="15102" y="4027"/>
                  </a:lnTo>
                  <a:lnTo>
                    <a:pt x="14992" y="3972"/>
                  </a:lnTo>
                  <a:lnTo>
                    <a:pt x="14881" y="3903"/>
                  </a:lnTo>
                  <a:lnTo>
                    <a:pt x="14757" y="3820"/>
                  </a:lnTo>
                  <a:lnTo>
                    <a:pt x="14509" y="3627"/>
                  </a:lnTo>
                  <a:lnTo>
                    <a:pt x="14261" y="3406"/>
                  </a:lnTo>
                  <a:lnTo>
                    <a:pt x="14040" y="3186"/>
                  </a:lnTo>
                  <a:lnTo>
                    <a:pt x="13847" y="3006"/>
                  </a:lnTo>
                  <a:lnTo>
                    <a:pt x="13709" y="2869"/>
                  </a:lnTo>
                  <a:lnTo>
                    <a:pt x="12675" y="2027"/>
                  </a:lnTo>
                  <a:lnTo>
                    <a:pt x="12606" y="1958"/>
                  </a:lnTo>
                  <a:lnTo>
                    <a:pt x="12565" y="1917"/>
                  </a:lnTo>
                  <a:lnTo>
                    <a:pt x="12537" y="1862"/>
                  </a:lnTo>
                  <a:lnTo>
                    <a:pt x="12551" y="1820"/>
                  </a:lnTo>
                  <a:lnTo>
                    <a:pt x="12565" y="1765"/>
                  </a:lnTo>
                  <a:lnTo>
                    <a:pt x="12606" y="1710"/>
                  </a:lnTo>
                  <a:lnTo>
                    <a:pt x="12703" y="1545"/>
                  </a:lnTo>
                  <a:lnTo>
                    <a:pt x="13599" y="0"/>
                  </a:lnTo>
                  <a:lnTo>
                    <a:pt x="13240" y="0"/>
                  </a:lnTo>
                  <a:lnTo>
                    <a:pt x="13047" y="345"/>
                  </a:lnTo>
                  <a:lnTo>
                    <a:pt x="12868" y="690"/>
                  </a:lnTo>
                  <a:lnTo>
                    <a:pt x="12634" y="1145"/>
                  </a:lnTo>
                  <a:lnTo>
                    <a:pt x="12565" y="1296"/>
                  </a:lnTo>
                  <a:lnTo>
                    <a:pt x="12454" y="1503"/>
                  </a:lnTo>
                  <a:lnTo>
                    <a:pt x="12399" y="1600"/>
                  </a:lnTo>
                  <a:lnTo>
                    <a:pt x="12344" y="1683"/>
                  </a:lnTo>
                  <a:lnTo>
                    <a:pt x="12275" y="1738"/>
                  </a:lnTo>
                  <a:lnTo>
                    <a:pt x="12247" y="1751"/>
                  </a:lnTo>
                  <a:lnTo>
                    <a:pt x="12234" y="1751"/>
                  </a:lnTo>
                  <a:lnTo>
                    <a:pt x="11020" y="1352"/>
                  </a:lnTo>
                  <a:lnTo>
                    <a:pt x="10827" y="1296"/>
                  </a:lnTo>
                  <a:lnTo>
                    <a:pt x="10551" y="1241"/>
                  </a:lnTo>
                  <a:lnTo>
                    <a:pt x="10220" y="1158"/>
                  </a:lnTo>
                  <a:lnTo>
                    <a:pt x="9875" y="1062"/>
                  </a:lnTo>
                  <a:lnTo>
                    <a:pt x="9544" y="952"/>
                  </a:lnTo>
                  <a:lnTo>
                    <a:pt x="9393" y="883"/>
                  </a:lnTo>
                  <a:lnTo>
                    <a:pt x="9255" y="827"/>
                  </a:lnTo>
                  <a:lnTo>
                    <a:pt x="9144" y="759"/>
                  </a:lnTo>
                  <a:lnTo>
                    <a:pt x="9062" y="690"/>
                  </a:lnTo>
                  <a:lnTo>
                    <a:pt x="9007" y="621"/>
                  </a:lnTo>
                  <a:lnTo>
                    <a:pt x="8993" y="579"/>
                  </a:lnTo>
                  <a:lnTo>
                    <a:pt x="8993" y="552"/>
                  </a:lnTo>
                  <a:lnTo>
                    <a:pt x="8993" y="0"/>
                  </a:lnTo>
                  <a:lnTo>
                    <a:pt x="8717" y="0"/>
                  </a:lnTo>
                  <a:lnTo>
                    <a:pt x="8744" y="331"/>
                  </a:lnTo>
                  <a:lnTo>
                    <a:pt x="8731" y="455"/>
                  </a:lnTo>
                  <a:lnTo>
                    <a:pt x="8689" y="579"/>
                  </a:lnTo>
                  <a:lnTo>
                    <a:pt x="8634" y="676"/>
                  </a:lnTo>
                  <a:lnTo>
                    <a:pt x="8565" y="772"/>
                  </a:lnTo>
                  <a:lnTo>
                    <a:pt x="8469" y="841"/>
                  </a:lnTo>
                  <a:lnTo>
                    <a:pt x="8372" y="910"/>
                  </a:lnTo>
                  <a:lnTo>
                    <a:pt x="8248" y="979"/>
                  </a:lnTo>
                  <a:lnTo>
                    <a:pt x="8124" y="1034"/>
                  </a:lnTo>
                  <a:lnTo>
                    <a:pt x="7862" y="1117"/>
                  </a:lnTo>
                  <a:lnTo>
                    <a:pt x="7572" y="1200"/>
                  </a:lnTo>
                  <a:lnTo>
                    <a:pt x="7296" y="1269"/>
                  </a:lnTo>
                  <a:lnTo>
                    <a:pt x="7034" y="1352"/>
                  </a:lnTo>
                  <a:lnTo>
                    <a:pt x="5655" y="1848"/>
                  </a:lnTo>
                  <a:lnTo>
                    <a:pt x="5586" y="1862"/>
                  </a:lnTo>
                  <a:lnTo>
                    <a:pt x="5517" y="1848"/>
                  </a:lnTo>
                  <a:lnTo>
                    <a:pt x="5462" y="1807"/>
                  </a:lnTo>
                  <a:lnTo>
                    <a:pt x="5421" y="1751"/>
                  </a:lnTo>
                  <a:lnTo>
                    <a:pt x="5352" y="1600"/>
                  </a:lnTo>
                  <a:lnTo>
                    <a:pt x="5269" y="1434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808500" y="2811300"/>
              <a:ext cx="573375" cy="542675"/>
            </a:xfrm>
            <a:custGeom>
              <a:rect b="b" l="l" r="r" t="t"/>
              <a:pathLst>
                <a:path extrusionOk="0" h="21707" w="22935">
                  <a:moveTo>
                    <a:pt x="14205" y="4027"/>
                  </a:moveTo>
                  <a:lnTo>
                    <a:pt x="14219" y="4303"/>
                  </a:lnTo>
                  <a:lnTo>
                    <a:pt x="14219" y="4675"/>
                  </a:lnTo>
                  <a:lnTo>
                    <a:pt x="14219" y="4854"/>
                  </a:lnTo>
                  <a:lnTo>
                    <a:pt x="14192" y="5006"/>
                  </a:lnTo>
                  <a:lnTo>
                    <a:pt x="14164" y="5075"/>
                  </a:lnTo>
                  <a:lnTo>
                    <a:pt x="14150" y="5130"/>
                  </a:lnTo>
                  <a:lnTo>
                    <a:pt x="14109" y="5158"/>
                  </a:lnTo>
                  <a:lnTo>
                    <a:pt x="14067" y="5185"/>
                  </a:lnTo>
                  <a:lnTo>
                    <a:pt x="12440" y="5668"/>
                  </a:lnTo>
                  <a:lnTo>
                    <a:pt x="10523" y="6247"/>
                  </a:lnTo>
                  <a:lnTo>
                    <a:pt x="10427" y="6275"/>
                  </a:lnTo>
                  <a:lnTo>
                    <a:pt x="10261" y="6275"/>
                  </a:lnTo>
                  <a:lnTo>
                    <a:pt x="10206" y="6261"/>
                  </a:lnTo>
                  <a:lnTo>
                    <a:pt x="10151" y="6247"/>
                  </a:lnTo>
                  <a:lnTo>
                    <a:pt x="10096" y="6220"/>
                  </a:lnTo>
                  <a:lnTo>
                    <a:pt x="10054" y="6178"/>
                  </a:lnTo>
                  <a:lnTo>
                    <a:pt x="10013" y="6123"/>
                  </a:lnTo>
                  <a:lnTo>
                    <a:pt x="9944" y="5999"/>
                  </a:lnTo>
                  <a:lnTo>
                    <a:pt x="9889" y="5861"/>
                  </a:lnTo>
                  <a:lnTo>
                    <a:pt x="9820" y="5696"/>
                  </a:lnTo>
                  <a:lnTo>
                    <a:pt x="9737" y="5516"/>
                  </a:lnTo>
                  <a:lnTo>
                    <a:pt x="14205" y="4027"/>
                  </a:lnTo>
                  <a:close/>
                  <a:moveTo>
                    <a:pt x="14564" y="3999"/>
                  </a:moveTo>
                  <a:lnTo>
                    <a:pt x="19391" y="5103"/>
                  </a:lnTo>
                  <a:lnTo>
                    <a:pt x="19239" y="5406"/>
                  </a:lnTo>
                  <a:lnTo>
                    <a:pt x="19018" y="5820"/>
                  </a:lnTo>
                  <a:lnTo>
                    <a:pt x="18908" y="6027"/>
                  </a:lnTo>
                  <a:lnTo>
                    <a:pt x="18784" y="6206"/>
                  </a:lnTo>
                  <a:lnTo>
                    <a:pt x="18674" y="6344"/>
                  </a:lnTo>
                  <a:lnTo>
                    <a:pt x="18618" y="6385"/>
                  </a:lnTo>
                  <a:lnTo>
                    <a:pt x="18577" y="6413"/>
                  </a:lnTo>
                  <a:lnTo>
                    <a:pt x="18494" y="6427"/>
                  </a:lnTo>
                  <a:lnTo>
                    <a:pt x="18412" y="6427"/>
                  </a:lnTo>
                  <a:lnTo>
                    <a:pt x="18315" y="6413"/>
                  </a:lnTo>
                  <a:lnTo>
                    <a:pt x="18205" y="6399"/>
                  </a:lnTo>
                  <a:lnTo>
                    <a:pt x="17956" y="6330"/>
                  </a:lnTo>
                  <a:lnTo>
                    <a:pt x="17694" y="6234"/>
                  </a:lnTo>
                  <a:lnTo>
                    <a:pt x="17184" y="6040"/>
                  </a:lnTo>
                  <a:lnTo>
                    <a:pt x="16977" y="5958"/>
                  </a:lnTo>
                  <a:lnTo>
                    <a:pt x="16826" y="5903"/>
                  </a:lnTo>
                  <a:lnTo>
                    <a:pt x="14729" y="5282"/>
                  </a:lnTo>
                  <a:lnTo>
                    <a:pt x="14660" y="5254"/>
                  </a:lnTo>
                  <a:lnTo>
                    <a:pt x="14605" y="5213"/>
                  </a:lnTo>
                  <a:lnTo>
                    <a:pt x="14550" y="5158"/>
                  </a:lnTo>
                  <a:lnTo>
                    <a:pt x="14522" y="5089"/>
                  </a:lnTo>
                  <a:lnTo>
                    <a:pt x="14495" y="5006"/>
                  </a:lnTo>
                  <a:lnTo>
                    <a:pt x="14495" y="4923"/>
                  </a:lnTo>
                  <a:lnTo>
                    <a:pt x="14481" y="4744"/>
                  </a:lnTo>
                  <a:lnTo>
                    <a:pt x="14495" y="4537"/>
                  </a:lnTo>
                  <a:lnTo>
                    <a:pt x="14522" y="4344"/>
                  </a:lnTo>
                  <a:lnTo>
                    <a:pt x="14550" y="4165"/>
                  </a:lnTo>
                  <a:lnTo>
                    <a:pt x="14564" y="3999"/>
                  </a:lnTo>
                  <a:close/>
                  <a:moveTo>
                    <a:pt x="14509" y="5599"/>
                  </a:moveTo>
                  <a:lnTo>
                    <a:pt x="18370" y="6730"/>
                  </a:lnTo>
                  <a:lnTo>
                    <a:pt x="17557" y="8026"/>
                  </a:lnTo>
                  <a:lnTo>
                    <a:pt x="15102" y="7309"/>
                  </a:lnTo>
                  <a:lnTo>
                    <a:pt x="14936" y="7254"/>
                  </a:lnTo>
                  <a:lnTo>
                    <a:pt x="14798" y="7199"/>
                  </a:lnTo>
                  <a:lnTo>
                    <a:pt x="14688" y="7130"/>
                  </a:lnTo>
                  <a:lnTo>
                    <a:pt x="14591" y="7061"/>
                  </a:lnTo>
                  <a:lnTo>
                    <a:pt x="14536" y="6978"/>
                  </a:lnTo>
                  <a:lnTo>
                    <a:pt x="14481" y="6895"/>
                  </a:lnTo>
                  <a:lnTo>
                    <a:pt x="14454" y="6813"/>
                  </a:lnTo>
                  <a:lnTo>
                    <a:pt x="14426" y="6716"/>
                  </a:lnTo>
                  <a:lnTo>
                    <a:pt x="14426" y="6606"/>
                  </a:lnTo>
                  <a:lnTo>
                    <a:pt x="14426" y="6496"/>
                  </a:lnTo>
                  <a:lnTo>
                    <a:pt x="14454" y="6234"/>
                  </a:lnTo>
                  <a:lnTo>
                    <a:pt x="14481" y="5944"/>
                  </a:lnTo>
                  <a:lnTo>
                    <a:pt x="14509" y="5599"/>
                  </a:lnTo>
                  <a:close/>
                  <a:moveTo>
                    <a:pt x="14150" y="5530"/>
                  </a:moveTo>
                  <a:lnTo>
                    <a:pt x="14081" y="7240"/>
                  </a:lnTo>
                  <a:lnTo>
                    <a:pt x="11516" y="8302"/>
                  </a:lnTo>
                  <a:lnTo>
                    <a:pt x="11461" y="8316"/>
                  </a:lnTo>
                  <a:lnTo>
                    <a:pt x="11323" y="8316"/>
                  </a:lnTo>
                  <a:lnTo>
                    <a:pt x="11226" y="8275"/>
                  </a:lnTo>
                  <a:lnTo>
                    <a:pt x="11144" y="8206"/>
                  </a:lnTo>
                  <a:lnTo>
                    <a:pt x="11047" y="8109"/>
                  </a:lnTo>
                  <a:lnTo>
                    <a:pt x="10964" y="7999"/>
                  </a:lnTo>
                  <a:lnTo>
                    <a:pt x="10895" y="7875"/>
                  </a:lnTo>
                  <a:lnTo>
                    <a:pt x="10813" y="7737"/>
                  </a:lnTo>
                  <a:lnTo>
                    <a:pt x="10675" y="7447"/>
                  </a:lnTo>
                  <a:lnTo>
                    <a:pt x="10551" y="7144"/>
                  </a:lnTo>
                  <a:lnTo>
                    <a:pt x="10440" y="6882"/>
                  </a:lnTo>
                  <a:lnTo>
                    <a:pt x="10344" y="6675"/>
                  </a:lnTo>
                  <a:lnTo>
                    <a:pt x="14150" y="5530"/>
                  </a:lnTo>
                  <a:close/>
                  <a:moveTo>
                    <a:pt x="14440" y="7489"/>
                  </a:moveTo>
                  <a:lnTo>
                    <a:pt x="17363" y="8344"/>
                  </a:lnTo>
                  <a:lnTo>
                    <a:pt x="17239" y="8564"/>
                  </a:lnTo>
                  <a:lnTo>
                    <a:pt x="17170" y="8675"/>
                  </a:lnTo>
                  <a:lnTo>
                    <a:pt x="17088" y="8757"/>
                  </a:lnTo>
                  <a:lnTo>
                    <a:pt x="16964" y="8716"/>
                  </a:lnTo>
                  <a:lnTo>
                    <a:pt x="16826" y="8688"/>
                  </a:lnTo>
                  <a:lnTo>
                    <a:pt x="16674" y="8675"/>
                  </a:lnTo>
                  <a:lnTo>
                    <a:pt x="16508" y="8661"/>
                  </a:lnTo>
                  <a:lnTo>
                    <a:pt x="16150" y="8675"/>
                  </a:lnTo>
                  <a:lnTo>
                    <a:pt x="15777" y="8702"/>
                  </a:lnTo>
                  <a:lnTo>
                    <a:pt x="15405" y="8743"/>
                  </a:lnTo>
                  <a:lnTo>
                    <a:pt x="15033" y="8799"/>
                  </a:lnTo>
                  <a:lnTo>
                    <a:pt x="14688" y="8840"/>
                  </a:lnTo>
                  <a:lnTo>
                    <a:pt x="14385" y="8868"/>
                  </a:lnTo>
                  <a:lnTo>
                    <a:pt x="14440" y="7489"/>
                  </a:lnTo>
                  <a:close/>
                  <a:moveTo>
                    <a:pt x="9420" y="5696"/>
                  </a:moveTo>
                  <a:lnTo>
                    <a:pt x="9489" y="5820"/>
                  </a:lnTo>
                  <a:lnTo>
                    <a:pt x="9572" y="5944"/>
                  </a:lnTo>
                  <a:lnTo>
                    <a:pt x="9654" y="6082"/>
                  </a:lnTo>
                  <a:lnTo>
                    <a:pt x="9737" y="6206"/>
                  </a:lnTo>
                  <a:lnTo>
                    <a:pt x="9792" y="6330"/>
                  </a:lnTo>
                  <a:lnTo>
                    <a:pt x="9806" y="6399"/>
                  </a:lnTo>
                  <a:lnTo>
                    <a:pt x="9806" y="6454"/>
                  </a:lnTo>
                  <a:lnTo>
                    <a:pt x="9806" y="6523"/>
                  </a:lnTo>
                  <a:lnTo>
                    <a:pt x="9792" y="6578"/>
                  </a:lnTo>
                  <a:lnTo>
                    <a:pt x="9765" y="6647"/>
                  </a:lnTo>
                  <a:lnTo>
                    <a:pt x="9723" y="6702"/>
                  </a:lnTo>
                  <a:lnTo>
                    <a:pt x="8275" y="8357"/>
                  </a:lnTo>
                  <a:lnTo>
                    <a:pt x="8082" y="8619"/>
                  </a:lnTo>
                  <a:lnTo>
                    <a:pt x="7806" y="9006"/>
                  </a:lnTo>
                  <a:lnTo>
                    <a:pt x="7655" y="9199"/>
                  </a:lnTo>
                  <a:lnTo>
                    <a:pt x="7503" y="9364"/>
                  </a:lnTo>
                  <a:lnTo>
                    <a:pt x="7365" y="9474"/>
                  </a:lnTo>
                  <a:lnTo>
                    <a:pt x="7310" y="9516"/>
                  </a:lnTo>
                  <a:lnTo>
                    <a:pt x="7255" y="9543"/>
                  </a:lnTo>
                  <a:lnTo>
                    <a:pt x="7199" y="9543"/>
                  </a:lnTo>
                  <a:lnTo>
                    <a:pt x="7131" y="9530"/>
                  </a:lnTo>
                  <a:lnTo>
                    <a:pt x="7048" y="9488"/>
                  </a:lnTo>
                  <a:lnTo>
                    <a:pt x="6965" y="9447"/>
                  </a:lnTo>
                  <a:lnTo>
                    <a:pt x="6758" y="9323"/>
                  </a:lnTo>
                  <a:lnTo>
                    <a:pt x="6551" y="9185"/>
                  </a:lnTo>
                  <a:lnTo>
                    <a:pt x="6151" y="8881"/>
                  </a:lnTo>
                  <a:lnTo>
                    <a:pt x="5862" y="8661"/>
                  </a:lnTo>
                  <a:lnTo>
                    <a:pt x="9420" y="5696"/>
                  </a:lnTo>
                  <a:close/>
                  <a:moveTo>
                    <a:pt x="14067" y="7626"/>
                  </a:moveTo>
                  <a:lnTo>
                    <a:pt x="14026" y="8964"/>
                  </a:lnTo>
                  <a:lnTo>
                    <a:pt x="12192" y="10178"/>
                  </a:lnTo>
                  <a:lnTo>
                    <a:pt x="11420" y="8730"/>
                  </a:lnTo>
                  <a:lnTo>
                    <a:pt x="14067" y="7626"/>
                  </a:lnTo>
                  <a:close/>
                  <a:moveTo>
                    <a:pt x="18660" y="6951"/>
                  </a:moveTo>
                  <a:lnTo>
                    <a:pt x="21349" y="9930"/>
                  </a:lnTo>
                  <a:lnTo>
                    <a:pt x="20301" y="10481"/>
                  </a:lnTo>
                  <a:lnTo>
                    <a:pt x="18329" y="8633"/>
                  </a:lnTo>
                  <a:lnTo>
                    <a:pt x="18205" y="8523"/>
                  </a:lnTo>
                  <a:lnTo>
                    <a:pt x="18122" y="8413"/>
                  </a:lnTo>
                  <a:lnTo>
                    <a:pt x="18053" y="8302"/>
                  </a:lnTo>
                  <a:lnTo>
                    <a:pt x="18012" y="8206"/>
                  </a:lnTo>
                  <a:lnTo>
                    <a:pt x="17998" y="8109"/>
                  </a:lnTo>
                  <a:lnTo>
                    <a:pt x="17998" y="8013"/>
                  </a:lnTo>
                  <a:lnTo>
                    <a:pt x="18012" y="7930"/>
                  </a:lnTo>
                  <a:lnTo>
                    <a:pt x="18053" y="7833"/>
                  </a:lnTo>
                  <a:lnTo>
                    <a:pt x="18094" y="7751"/>
                  </a:lnTo>
                  <a:lnTo>
                    <a:pt x="18163" y="7654"/>
                  </a:lnTo>
                  <a:lnTo>
                    <a:pt x="18301" y="7447"/>
                  </a:lnTo>
                  <a:lnTo>
                    <a:pt x="18481" y="7213"/>
                  </a:lnTo>
                  <a:lnTo>
                    <a:pt x="18660" y="6951"/>
                  </a:lnTo>
                  <a:close/>
                  <a:moveTo>
                    <a:pt x="10040" y="6882"/>
                  </a:moveTo>
                  <a:lnTo>
                    <a:pt x="10951" y="8592"/>
                  </a:lnTo>
                  <a:lnTo>
                    <a:pt x="9116" y="10371"/>
                  </a:lnTo>
                  <a:lnTo>
                    <a:pt x="9034" y="10440"/>
                  </a:lnTo>
                  <a:lnTo>
                    <a:pt x="8951" y="10481"/>
                  </a:lnTo>
                  <a:lnTo>
                    <a:pt x="8854" y="10495"/>
                  </a:lnTo>
                  <a:lnTo>
                    <a:pt x="8758" y="10481"/>
                  </a:lnTo>
                  <a:lnTo>
                    <a:pt x="8661" y="10467"/>
                  </a:lnTo>
                  <a:lnTo>
                    <a:pt x="8565" y="10426"/>
                  </a:lnTo>
                  <a:lnTo>
                    <a:pt x="8454" y="10371"/>
                  </a:lnTo>
                  <a:lnTo>
                    <a:pt x="8344" y="10316"/>
                  </a:lnTo>
                  <a:lnTo>
                    <a:pt x="8137" y="10164"/>
                  </a:lnTo>
                  <a:lnTo>
                    <a:pt x="7930" y="10012"/>
                  </a:lnTo>
                  <a:lnTo>
                    <a:pt x="7737" y="9861"/>
                  </a:lnTo>
                  <a:lnTo>
                    <a:pt x="7558" y="9736"/>
                  </a:lnTo>
                  <a:lnTo>
                    <a:pt x="10040" y="6882"/>
                  </a:lnTo>
                  <a:close/>
                  <a:moveTo>
                    <a:pt x="16826" y="9074"/>
                  </a:moveTo>
                  <a:lnTo>
                    <a:pt x="16784" y="9199"/>
                  </a:lnTo>
                  <a:lnTo>
                    <a:pt x="16743" y="9323"/>
                  </a:lnTo>
                  <a:lnTo>
                    <a:pt x="16633" y="9571"/>
                  </a:lnTo>
                  <a:lnTo>
                    <a:pt x="16495" y="9819"/>
                  </a:lnTo>
                  <a:lnTo>
                    <a:pt x="16329" y="10067"/>
                  </a:lnTo>
                  <a:lnTo>
                    <a:pt x="15998" y="10550"/>
                  </a:lnTo>
                  <a:lnTo>
                    <a:pt x="15833" y="10785"/>
                  </a:lnTo>
                  <a:lnTo>
                    <a:pt x="15681" y="11005"/>
                  </a:lnTo>
                  <a:lnTo>
                    <a:pt x="14371" y="10895"/>
                  </a:lnTo>
                  <a:lnTo>
                    <a:pt x="14343" y="10867"/>
                  </a:lnTo>
                  <a:lnTo>
                    <a:pt x="14329" y="10826"/>
                  </a:lnTo>
                  <a:lnTo>
                    <a:pt x="14302" y="10688"/>
                  </a:lnTo>
                  <a:lnTo>
                    <a:pt x="14302" y="10481"/>
                  </a:lnTo>
                  <a:lnTo>
                    <a:pt x="14316" y="10233"/>
                  </a:lnTo>
                  <a:lnTo>
                    <a:pt x="14343" y="9736"/>
                  </a:lnTo>
                  <a:lnTo>
                    <a:pt x="14357" y="9433"/>
                  </a:lnTo>
                  <a:lnTo>
                    <a:pt x="14371" y="9392"/>
                  </a:lnTo>
                  <a:lnTo>
                    <a:pt x="14385" y="9364"/>
                  </a:lnTo>
                  <a:lnTo>
                    <a:pt x="14412" y="9323"/>
                  </a:lnTo>
                  <a:lnTo>
                    <a:pt x="14454" y="9295"/>
                  </a:lnTo>
                  <a:lnTo>
                    <a:pt x="14550" y="9240"/>
                  </a:lnTo>
                  <a:lnTo>
                    <a:pt x="14688" y="9199"/>
                  </a:lnTo>
                  <a:lnTo>
                    <a:pt x="14840" y="9157"/>
                  </a:lnTo>
                  <a:lnTo>
                    <a:pt x="15019" y="9130"/>
                  </a:lnTo>
                  <a:lnTo>
                    <a:pt x="15419" y="9102"/>
                  </a:lnTo>
                  <a:lnTo>
                    <a:pt x="15846" y="9088"/>
                  </a:lnTo>
                  <a:lnTo>
                    <a:pt x="16246" y="9074"/>
                  </a:lnTo>
                  <a:close/>
                  <a:moveTo>
                    <a:pt x="13998" y="9405"/>
                  </a:moveTo>
                  <a:lnTo>
                    <a:pt x="13943" y="10950"/>
                  </a:lnTo>
                  <a:lnTo>
                    <a:pt x="12937" y="11571"/>
                  </a:lnTo>
                  <a:lnTo>
                    <a:pt x="12854" y="11460"/>
                  </a:lnTo>
                  <a:lnTo>
                    <a:pt x="12757" y="11309"/>
                  </a:lnTo>
                  <a:lnTo>
                    <a:pt x="12647" y="11129"/>
                  </a:lnTo>
                  <a:lnTo>
                    <a:pt x="12550" y="10964"/>
                  </a:lnTo>
                  <a:lnTo>
                    <a:pt x="12468" y="10785"/>
                  </a:lnTo>
                  <a:lnTo>
                    <a:pt x="12440" y="10702"/>
                  </a:lnTo>
                  <a:lnTo>
                    <a:pt x="12426" y="10633"/>
                  </a:lnTo>
                  <a:lnTo>
                    <a:pt x="12426" y="10564"/>
                  </a:lnTo>
                  <a:lnTo>
                    <a:pt x="12426" y="10495"/>
                  </a:lnTo>
                  <a:lnTo>
                    <a:pt x="12454" y="10440"/>
                  </a:lnTo>
                  <a:lnTo>
                    <a:pt x="12509" y="10398"/>
                  </a:lnTo>
                  <a:lnTo>
                    <a:pt x="13998" y="9405"/>
                  </a:lnTo>
                  <a:close/>
                  <a:moveTo>
                    <a:pt x="11130" y="8937"/>
                  </a:moveTo>
                  <a:lnTo>
                    <a:pt x="11902" y="10398"/>
                  </a:lnTo>
                  <a:lnTo>
                    <a:pt x="10620" y="11612"/>
                  </a:lnTo>
                  <a:lnTo>
                    <a:pt x="10537" y="11612"/>
                  </a:lnTo>
                  <a:lnTo>
                    <a:pt x="10385" y="11543"/>
                  </a:lnTo>
                  <a:lnTo>
                    <a:pt x="10178" y="11419"/>
                  </a:lnTo>
                  <a:lnTo>
                    <a:pt x="9944" y="11281"/>
                  </a:lnTo>
                  <a:lnTo>
                    <a:pt x="9503" y="10978"/>
                  </a:lnTo>
                  <a:lnTo>
                    <a:pt x="9227" y="10785"/>
                  </a:lnTo>
                  <a:lnTo>
                    <a:pt x="11130" y="8937"/>
                  </a:lnTo>
                  <a:close/>
                  <a:moveTo>
                    <a:pt x="17667" y="8509"/>
                  </a:moveTo>
                  <a:lnTo>
                    <a:pt x="19956" y="10660"/>
                  </a:lnTo>
                  <a:lnTo>
                    <a:pt x="18122" y="11626"/>
                  </a:lnTo>
                  <a:lnTo>
                    <a:pt x="17501" y="9902"/>
                  </a:lnTo>
                  <a:lnTo>
                    <a:pt x="17419" y="9667"/>
                  </a:lnTo>
                  <a:lnTo>
                    <a:pt x="17363" y="9474"/>
                  </a:lnTo>
                  <a:lnTo>
                    <a:pt x="17336" y="9323"/>
                  </a:lnTo>
                  <a:lnTo>
                    <a:pt x="17336" y="9185"/>
                  </a:lnTo>
                  <a:lnTo>
                    <a:pt x="17363" y="9061"/>
                  </a:lnTo>
                  <a:lnTo>
                    <a:pt x="17432" y="8909"/>
                  </a:lnTo>
                  <a:lnTo>
                    <a:pt x="17543" y="8730"/>
                  </a:lnTo>
                  <a:lnTo>
                    <a:pt x="17667" y="8509"/>
                  </a:lnTo>
                  <a:close/>
                  <a:moveTo>
                    <a:pt x="17005" y="9585"/>
                  </a:moveTo>
                  <a:lnTo>
                    <a:pt x="17543" y="11074"/>
                  </a:lnTo>
                  <a:lnTo>
                    <a:pt x="17694" y="11502"/>
                  </a:lnTo>
                  <a:lnTo>
                    <a:pt x="17722" y="11640"/>
                  </a:lnTo>
                  <a:lnTo>
                    <a:pt x="17722" y="11695"/>
                  </a:lnTo>
                  <a:lnTo>
                    <a:pt x="17722" y="11736"/>
                  </a:lnTo>
                  <a:lnTo>
                    <a:pt x="17694" y="11791"/>
                  </a:lnTo>
                  <a:lnTo>
                    <a:pt x="17667" y="11833"/>
                  </a:lnTo>
                  <a:lnTo>
                    <a:pt x="17625" y="11874"/>
                  </a:lnTo>
                  <a:lnTo>
                    <a:pt x="17557" y="11915"/>
                  </a:lnTo>
                  <a:lnTo>
                    <a:pt x="17391" y="12012"/>
                  </a:lnTo>
                  <a:lnTo>
                    <a:pt x="17157" y="12136"/>
                  </a:lnTo>
                  <a:lnTo>
                    <a:pt x="16908" y="11943"/>
                  </a:lnTo>
                  <a:lnTo>
                    <a:pt x="16508" y="11626"/>
                  </a:lnTo>
                  <a:lnTo>
                    <a:pt x="16315" y="11460"/>
                  </a:lnTo>
                  <a:lnTo>
                    <a:pt x="16164" y="11309"/>
                  </a:lnTo>
                  <a:lnTo>
                    <a:pt x="16053" y="11184"/>
                  </a:lnTo>
                  <a:lnTo>
                    <a:pt x="16040" y="11143"/>
                  </a:lnTo>
                  <a:lnTo>
                    <a:pt x="16040" y="11116"/>
                  </a:lnTo>
                  <a:lnTo>
                    <a:pt x="17005" y="9585"/>
                  </a:lnTo>
                  <a:close/>
                  <a:moveTo>
                    <a:pt x="12081" y="10729"/>
                  </a:moveTo>
                  <a:lnTo>
                    <a:pt x="12661" y="11819"/>
                  </a:lnTo>
                  <a:lnTo>
                    <a:pt x="12550" y="12012"/>
                  </a:lnTo>
                  <a:lnTo>
                    <a:pt x="12385" y="12288"/>
                  </a:lnTo>
                  <a:lnTo>
                    <a:pt x="12302" y="12412"/>
                  </a:lnTo>
                  <a:lnTo>
                    <a:pt x="12219" y="12522"/>
                  </a:lnTo>
                  <a:lnTo>
                    <a:pt x="12150" y="12577"/>
                  </a:lnTo>
                  <a:lnTo>
                    <a:pt x="12123" y="12591"/>
                  </a:lnTo>
                  <a:lnTo>
                    <a:pt x="12095" y="12591"/>
                  </a:lnTo>
                  <a:lnTo>
                    <a:pt x="10909" y="11833"/>
                  </a:lnTo>
                  <a:lnTo>
                    <a:pt x="12081" y="10729"/>
                  </a:lnTo>
                  <a:close/>
                  <a:moveTo>
                    <a:pt x="13929" y="11378"/>
                  </a:moveTo>
                  <a:lnTo>
                    <a:pt x="13847" y="13322"/>
                  </a:lnTo>
                  <a:lnTo>
                    <a:pt x="13199" y="12081"/>
                  </a:lnTo>
                  <a:lnTo>
                    <a:pt x="13171" y="12012"/>
                  </a:lnTo>
                  <a:lnTo>
                    <a:pt x="13157" y="11957"/>
                  </a:lnTo>
                  <a:lnTo>
                    <a:pt x="13171" y="11902"/>
                  </a:lnTo>
                  <a:lnTo>
                    <a:pt x="13199" y="11846"/>
                  </a:lnTo>
                  <a:lnTo>
                    <a:pt x="13226" y="11791"/>
                  </a:lnTo>
                  <a:lnTo>
                    <a:pt x="13268" y="11750"/>
                  </a:lnTo>
                  <a:lnTo>
                    <a:pt x="13392" y="11667"/>
                  </a:lnTo>
                  <a:lnTo>
                    <a:pt x="13516" y="11584"/>
                  </a:lnTo>
                  <a:lnTo>
                    <a:pt x="13667" y="11515"/>
                  </a:lnTo>
                  <a:lnTo>
                    <a:pt x="13805" y="11447"/>
                  </a:lnTo>
                  <a:lnTo>
                    <a:pt x="13929" y="11378"/>
                  </a:lnTo>
                  <a:close/>
                  <a:moveTo>
                    <a:pt x="14288" y="11240"/>
                  </a:moveTo>
                  <a:lnTo>
                    <a:pt x="15460" y="11350"/>
                  </a:lnTo>
                  <a:lnTo>
                    <a:pt x="14219" y="13336"/>
                  </a:lnTo>
                  <a:lnTo>
                    <a:pt x="14288" y="11240"/>
                  </a:lnTo>
                  <a:close/>
                  <a:moveTo>
                    <a:pt x="12854" y="12191"/>
                  </a:moveTo>
                  <a:lnTo>
                    <a:pt x="13530" y="13488"/>
                  </a:lnTo>
                  <a:lnTo>
                    <a:pt x="13254" y="13322"/>
                  </a:lnTo>
                  <a:lnTo>
                    <a:pt x="13005" y="13198"/>
                  </a:lnTo>
                  <a:lnTo>
                    <a:pt x="12826" y="13088"/>
                  </a:lnTo>
                  <a:lnTo>
                    <a:pt x="12743" y="13032"/>
                  </a:lnTo>
                  <a:lnTo>
                    <a:pt x="12688" y="12977"/>
                  </a:lnTo>
                  <a:lnTo>
                    <a:pt x="12647" y="12908"/>
                  </a:lnTo>
                  <a:lnTo>
                    <a:pt x="12619" y="12839"/>
                  </a:lnTo>
                  <a:lnTo>
                    <a:pt x="12606" y="12770"/>
                  </a:lnTo>
                  <a:lnTo>
                    <a:pt x="12619" y="12688"/>
                  </a:lnTo>
                  <a:lnTo>
                    <a:pt x="12647" y="12591"/>
                  </a:lnTo>
                  <a:lnTo>
                    <a:pt x="12688" y="12467"/>
                  </a:lnTo>
                  <a:lnTo>
                    <a:pt x="12757" y="12343"/>
                  </a:lnTo>
                  <a:lnTo>
                    <a:pt x="12854" y="12191"/>
                  </a:lnTo>
                  <a:close/>
                  <a:moveTo>
                    <a:pt x="15819" y="11474"/>
                  </a:moveTo>
                  <a:lnTo>
                    <a:pt x="16812" y="12315"/>
                  </a:lnTo>
                  <a:lnTo>
                    <a:pt x="14522" y="13529"/>
                  </a:lnTo>
                  <a:lnTo>
                    <a:pt x="14522" y="13529"/>
                  </a:lnTo>
                  <a:lnTo>
                    <a:pt x="15819" y="11474"/>
                  </a:lnTo>
                  <a:close/>
                  <a:moveTo>
                    <a:pt x="5710" y="8992"/>
                  </a:moveTo>
                  <a:lnTo>
                    <a:pt x="6000" y="9157"/>
                  </a:lnTo>
                  <a:lnTo>
                    <a:pt x="6413" y="9364"/>
                  </a:lnTo>
                  <a:lnTo>
                    <a:pt x="6620" y="9488"/>
                  </a:lnTo>
                  <a:lnTo>
                    <a:pt x="6800" y="9599"/>
                  </a:lnTo>
                  <a:lnTo>
                    <a:pt x="6937" y="9709"/>
                  </a:lnTo>
                  <a:lnTo>
                    <a:pt x="6979" y="9764"/>
                  </a:lnTo>
                  <a:lnTo>
                    <a:pt x="7006" y="9819"/>
                  </a:lnTo>
                  <a:lnTo>
                    <a:pt x="7020" y="9861"/>
                  </a:lnTo>
                  <a:lnTo>
                    <a:pt x="7020" y="9916"/>
                  </a:lnTo>
                  <a:lnTo>
                    <a:pt x="6979" y="10067"/>
                  </a:lnTo>
                  <a:lnTo>
                    <a:pt x="6937" y="10233"/>
                  </a:lnTo>
                  <a:lnTo>
                    <a:pt x="6855" y="10426"/>
                  </a:lnTo>
                  <a:lnTo>
                    <a:pt x="6703" y="10785"/>
                  </a:lnTo>
                  <a:lnTo>
                    <a:pt x="6606" y="11033"/>
                  </a:lnTo>
                  <a:lnTo>
                    <a:pt x="5917" y="13157"/>
                  </a:lnTo>
                  <a:lnTo>
                    <a:pt x="5876" y="13253"/>
                  </a:lnTo>
                  <a:lnTo>
                    <a:pt x="5834" y="13336"/>
                  </a:lnTo>
                  <a:lnTo>
                    <a:pt x="5793" y="13405"/>
                  </a:lnTo>
                  <a:lnTo>
                    <a:pt x="5738" y="13460"/>
                  </a:lnTo>
                  <a:lnTo>
                    <a:pt x="5669" y="13488"/>
                  </a:lnTo>
                  <a:lnTo>
                    <a:pt x="5613" y="13515"/>
                  </a:lnTo>
                  <a:lnTo>
                    <a:pt x="5545" y="13529"/>
                  </a:lnTo>
                  <a:lnTo>
                    <a:pt x="5476" y="13543"/>
                  </a:lnTo>
                  <a:lnTo>
                    <a:pt x="5310" y="13529"/>
                  </a:lnTo>
                  <a:lnTo>
                    <a:pt x="5131" y="13515"/>
                  </a:lnTo>
                  <a:lnTo>
                    <a:pt x="4938" y="13488"/>
                  </a:lnTo>
                  <a:lnTo>
                    <a:pt x="4731" y="13474"/>
                  </a:lnTo>
                  <a:lnTo>
                    <a:pt x="5710" y="8992"/>
                  </a:lnTo>
                  <a:close/>
                  <a:moveTo>
                    <a:pt x="7324" y="10012"/>
                  </a:moveTo>
                  <a:lnTo>
                    <a:pt x="8716" y="10881"/>
                  </a:lnTo>
                  <a:lnTo>
                    <a:pt x="7820" y="13308"/>
                  </a:lnTo>
                  <a:lnTo>
                    <a:pt x="7779" y="13391"/>
                  </a:lnTo>
                  <a:lnTo>
                    <a:pt x="7710" y="13474"/>
                  </a:lnTo>
                  <a:lnTo>
                    <a:pt x="7641" y="13529"/>
                  </a:lnTo>
                  <a:lnTo>
                    <a:pt x="7558" y="13570"/>
                  </a:lnTo>
                  <a:lnTo>
                    <a:pt x="7461" y="13598"/>
                  </a:lnTo>
                  <a:lnTo>
                    <a:pt x="7351" y="13625"/>
                  </a:lnTo>
                  <a:lnTo>
                    <a:pt x="7117" y="13625"/>
                  </a:lnTo>
                  <a:lnTo>
                    <a:pt x="6868" y="13612"/>
                  </a:lnTo>
                  <a:lnTo>
                    <a:pt x="6620" y="13570"/>
                  </a:lnTo>
                  <a:lnTo>
                    <a:pt x="6386" y="13543"/>
                  </a:lnTo>
                  <a:lnTo>
                    <a:pt x="6179" y="13529"/>
                  </a:lnTo>
                  <a:lnTo>
                    <a:pt x="6744" y="11764"/>
                  </a:lnTo>
                  <a:lnTo>
                    <a:pt x="7020" y="10881"/>
                  </a:lnTo>
                  <a:lnTo>
                    <a:pt x="7324" y="10012"/>
                  </a:lnTo>
                  <a:close/>
                  <a:moveTo>
                    <a:pt x="9020" y="11088"/>
                  </a:moveTo>
                  <a:lnTo>
                    <a:pt x="10385" y="11943"/>
                  </a:lnTo>
                  <a:lnTo>
                    <a:pt x="9696" y="13612"/>
                  </a:lnTo>
                  <a:lnTo>
                    <a:pt x="9668" y="13639"/>
                  </a:lnTo>
                  <a:lnTo>
                    <a:pt x="9613" y="13667"/>
                  </a:lnTo>
                  <a:lnTo>
                    <a:pt x="9544" y="13681"/>
                  </a:lnTo>
                  <a:lnTo>
                    <a:pt x="9213" y="13681"/>
                  </a:lnTo>
                  <a:lnTo>
                    <a:pt x="8951" y="13667"/>
                  </a:lnTo>
                  <a:lnTo>
                    <a:pt x="8441" y="13625"/>
                  </a:lnTo>
                  <a:lnTo>
                    <a:pt x="8096" y="13598"/>
                  </a:lnTo>
                  <a:lnTo>
                    <a:pt x="9020" y="11088"/>
                  </a:lnTo>
                  <a:close/>
                  <a:moveTo>
                    <a:pt x="10689" y="12136"/>
                  </a:moveTo>
                  <a:lnTo>
                    <a:pt x="11999" y="12950"/>
                  </a:lnTo>
                  <a:lnTo>
                    <a:pt x="11971" y="13088"/>
                  </a:lnTo>
                  <a:lnTo>
                    <a:pt x="11930" y="13212"/>
                  </a:lnTo>
                  <a:lnTo>
                    <a:pt x="11902" y="13350"/>
                  </a:lnTo>
                  <a:lnTo>
                    <a:pt x="11875" y="13474"/>
                  </a:lnTo>
                  <a:lnTo>
                    <a:pt x="11819" y="13570"/>
                  </a:lnTo>
                  <a:lnTo>
                    <a:pt x="11792" y="13625"/>
                  </a:lnTo>
                  <a:lnTo>
                    <a:pt x="11750" y="13667"/>
                  </a:lnTo>
                  <a:lnTo>
                    <a:pt x="11709" y="13694"/>
                  </a:lnTo>
                  <a:lnTo>
                    <a:pt x="11654" y="13708"/>
                  </a:lnTo>
                  <a:lnTo>
                    <a:pt x="11599" y="13722"/>
                  </a:lnTo>
                  <a:lnTo>
                    <a:pt x="11530" y="13736"/>
                  </a:lnTo>
                  <a:lnTo>
                    <a:pt x="10054" y="13681"/>
                  </a:lnTo>
                  <a:lnTo>
                    <a:pt x="10689" y="12136"/>
                  </a:lnTo>
                  <a:close/>
                  <a:moveTo>
                    <a:pt x="12316" y="13143"/>
                  </a:moveTo>
                  <a:lnTo>
                    <a:pt x="13336" y="13805"/>
                  </a:lnTo>
                  <a:lnTo>
                    <a:pt x="13336" y="13805"/>
                  </a:lnTo>
                  <a:lnTo>
                    <a:pt x="12123" y="13750"/>
                  </a:lnTo>
                  <a:lnTo>
                    <a:pt x="12150" y="13598"/>
                  </a:lnTo>
                  <a:lnTo>
                    <a:pt x="12192" y="13446"/>
                  </a:lnTo>
                  <a:lnTo>
                    <a:pt x="12247" y="13295"/>
                  </a:lnTo>
                  <a:lnTo>
                    <a:pt x="12316" y="13143"/>
                  </a:lnTo>
                  <a:close/>
                  <a:moveTo>
                    <a:pt x="16977" y="12646"/>
                  </a:moveTo>
                  <a:lnTo>
                    <a:pt x="17060" y="13943"/>
                  </a:lnTo>
                  <a:lnTo>
                    <a:pt x="14688" y="13846"/>
                  </a:lnTo>
                  <a:lnTo>
                    <a:pt x="16977" y="12646"/>
                  </a:lnTo>
                  <a:close/>
                  <a:moveTo>
                    <a:pt x="17929" y="12136"/>
                  </a:moveTo>
                  <a:lnTo>
                    <a:pt x="18770" y="14012"/>
                  </a:lnTo>
                  <a:lnTo>
                    <a:pt x="18770" y="14012"/>
                  </a:lnTo>
                  <a:lnTo>
                    <a:pt x="17419" y="13956"/>
                  </a:lnTo>
                  <a:lnTo>
                    <a:pt x="17391" y="13625"/>
                  </a:lnTo>
                  <a:lnTo>
                    <a:pt x="17350" y="13336"/>
                  </a:lnTo>
                  <a:lnTo>
                    <a:pt x="17336" y="13088"/>
                  </a:lnTo>
                  <a:lnTo>
                    <a:pt x="17322" y="12964"/>
                  </a:lnTo>
                  <a:lnTo>
                    <a:pt x="17336" y="12853"/>
                  </a:lnTo>
                  <a:lnTo>
                    <a:pt x="17350" y="12757"/>
                  </a:lnTo>
                  <a:lnTo>
                    <a:pt x="17377" y="12660"/>
                  </a:lnTo>
                  <a:lnTo>
                    <a:pt x="17419" y="12564"/>
                  </a:lnTo>
                  <a:lnTo>
                    <a:pt x="17488" y="12481"/>
                  </a:lnTo>
                  <a:lnTo>
                    <a:pt x="17570" y="12384"/>
                  </a:lnTo>
                  <a:lnTo>
                    <a:pt x="17667" y="12302"/>
                  </a:lnTo>
                  <a:lnTo>
                    <a:pt x="17791" y="12219"/>
                  </a:lnTo>
                  <a:lnTo>
                    <a:pt x="17929" y="12136"/>
                  </a:lnTo>
                  <a:close/>
                  <a:moveTo>
                    <a:pt x="20039" y="11033"/>
                  </a:moveTo>
                  <a:lnTo>
                    <a:pt x="19998" y="11336"/>
                  </a:lnTo>
                  <a:lnTo>
                    <a:pt x="19956" y="11778"/>
                  </a:lnTo>
                  <a:lnTo>
                    <a:pt x="19915" y="12288"/>
                  </a:lnTo>
                  <a:lnTo>
                    <a:pt x="19832" y="12812"/>
                  </a:lnTo>
                  <a:lnTo>
                    <a:pt x="19791" y="13074"/>
                  </a:lnTo>
                  <a:lnTo>
                    <a:pt x="19735" y="13308"/>
                  </a:lnTo>
                  <a:lnTo>
                    <a:pt x="19667" y="13529"/>
                  </a:lnTo>
                  <a:lnTo>
                    <a:pt x="19598" y="13708"/>
                  </a:lnTo>
                  <a:lnTo>
                    <a:pt x="19515" y="13860"/>
                  </a:lnTo>
                  <a:lnTo>
                    <a:pt x="19460" y="13915"/>
                  </a:lnTo>
                  <a:lnTo>
                    <a:pt x="19418" y="13970"/>
                  </a:lnTo>
                  <a:lnTo>
                    <a:pt x="19363" y="13998"/>
                  </a:lnTo>
                  <a:lnTo>
                    <a:pt x="19308" y="14025"/>
                  </a:lnTo>
                  <a:lnTo>
                    <a:pt x="19170" y="14025"/>
                  </a:lnTo>
                  <a:lnTo>
                    <a:pt x="18274" y="12012"/>
                  </a:lnTo>
                  <a:lnTo>
                    <a:pt x="18287" y="11984"/>
                  </a:lnTo>
                  <a:lnTo>
                    <a:pt x="18329" y="11943"/>
                  </a:lnTo>
                  <a:lnTo>
                    <a:pt x="18494" y="11833"/>
                  </a:lnTo>
                  <a:lnTo>
                    <a:pt x="18756" y="11681"/>
                  </a:lnTo>
                  <a:lnTo>
                    <a:pt x="19060" y="11515"/>
                  </a:lnTo>
                  <a:lnTo>
                    <a:pt x="19667" y="11212"/>
                  </a:lnTo>
                  <a:lnTo>
                    <a:pt x="20039" y="11033"/>
                  </a:lnTo>
                  <a:close/>
                  <a:moveTo>
                    <a:pt x="21487" y="10260"/>
                  </a:moveTo>
                  <a:lnTo>
                    <a:pt x="21887" y="14122"/>
                  </a:lnTo>
                  <a:lnTo>
                    <a:pt x="19915" y="14053"/>
                  </a:lnTo>
                  <a:lnTo>
                    <a:pt x="20301" y="11653"/>
                  </a:lnTo>
                  <a:lnTo>
                    <a:pt x="20356" y="11336"/>
                  </a:lnTo>
                  <a:lnTo>
                    <a:pt x="20425" y="11102"/>
                  </a:lnTo>
                  <a:lnTo>
                    <a:pt x="20466" y="11005"/>
                  </a:lnTo>
                  <a:lnTo>
                    <a:pt x="20508" y="10909"/>
                  </a:lnTo>
                  <a:lnTo>
                    <a:pt x="20563" y="10840"/>
                  </a:lnTo>
                  <a:lnTo>
                    <a:pt x="20618" y="10771"/>
                  </a:lnTo>
                  <a:lnTo>
                    <a:pt x="20687" y="10716"/>
                  </a:lnTo>
                  <a:lnTo>
                    <a:pt x="20770" y="10647"/>
                  </a:lnTo>
                  <a:lnTo>
                    <a:pt x="20949" y="10536"/>
                  </a:lnTo>
                  <a:lnTo>
                    <a:pt x="21487" y="10260"/>
                  </a:lnTo>
                  <a:close/>
                  <a:moveTo>
                    <a:pt x="12123" y="14108"/>
                  </a:moveTo>
                  <a:lnTo>
                    <a:pt x="13323" y="14163"/>
                  </a:lnTo>
                  <a:lnTo>
                    <a:pt x="12288" y="14701"/>
                  </a:lnTo>
                  <a:lnTo>
                    <a:pt x="12261" y="14646"/>
                  </a:lnTo>
                  <a:lnTo>
                    <a:pt x="12233" y="14577"/>
                  </a:lnTo>
                  <a:lnTo>
                    <a:pt x="12192" y="14412"/>
                  </a:lnTo>
                  <a:lnTo>
                    <a:pt x="12123" y="14108"/>
                  </a:lnTo>
                  <a:close/>
                  <a:moveTo>
                    <a:pt x="10082" y="14039"/>
                  </a:moveTo>
                  <a:lnTo>
                    <a:pt x="11737" y="14094"/>
                  </a:lnTo>
                  <a:lnTo>
                    <a:pt x="11792" y="14274"/>
                  </a:lnTo>
                  <a:lnTo>
                    <a:pt x="11819" y="14439"/>
                  </a:lnTo>
                  <a:lnTo>
                    <a:pt x="11833" y="14577"/>
                  </a:lnTo>
                  <a:lnTo>
                    <a:pt x="11847" y="14687"/>
                  </a:lnTo>
                  <a:lnTo>
                    <a:pt x="11833" y="14784"/>
                  </a:lnTo>
                  <a:lnTo>
                    <a:pt x="11806" y="14880"/>
                  </a:lnTo>
                  <a:lnTo>
                    <a:pt x="11764" y="14949"/>
                  </a:lnTo>
                  <a:lnTo>
                    <a:pt x="11695" y="15018"/>
                  </a:lnTo>
                  <a:lnTo>
                    <a:pt x="11626" y="15074"/>
                  </a:lnTo>
                  <a:lnTo>
                    <a:pt x="11544" y="15129"/>
                  </a:lnTo>
                  <a:lnTo>
                    <a:pt x="11323" y="15239"/>
                  </a:lnTo>
                  <a:lnTo>
                    <a:pt x="11061" y="15363"/>
                  </a:lnTo>
                  <a:lnTo>
                    <a:pt x="10744" y="15529"/>
                  </a:lnTo>
                  <a:lnTo>
                    <a:pt x="10082" y="14039"/>
                  </a:lnTo>
                  <a:close/>
                  <a:moveTo>
                    <a:pt x="14674" y="14205"/>
                  </a:moveTo>
                  <a:lnTo>
                    <a:pt x="17046" y="14301"/>
                  </a:lnTo>
                  <a:lnTo>
                    <a:pt x="16867" y="15584"/>
                  </a:lnTo>
                  <a:lnTo>
                    <a:pt x="14674" y="14205"/>
                  </a:lnTo>
                  <a:close/>
                  <a:moveTo>
                    <a:pt x="13502" y="14481"/>
                  </a:moveTo>
                  <a:lnTo>
                    <a:pt x="12481" y="16080"/>
                  </a:lnTo>
                  <a:lnTo>
                    <a:pt x="12454" y="15708"/>
                  </a:lnTo>
                  <a:lnTo>
                    <a:pt x="12440" y="15556"/>
                  </a:lnTo>
                  <a:lnTo>
                    <a:pt x="12440" y="15418"/>
                  </a:lnTo>
                  <a:lnTo>
                    <a:pt x="12454" y="15308"/>
                  </a:lnTo>
                  <a:lnTo>
                    <a:pt x="12481" y="15211"/>
                  </a:lnTo>
                  <a:lnTo>
                    <a:pt x="12509" y="15129"/>
                  </a:lnTo>
                  <a:lnTo>
                    <a:pt x="12564" y="15046"/>
                  </a:lnTo>
                  <a:lnTo>
                    <a:pt x="12619" y="14991"/>
                  </a:lnTo>
                  <a:lnTo>
                    <a:pt x="12688" y="14922"/>
                  </a:lnTo>
                  <a:lnTo>
                    <a:pt x="12785" y="14853"/>
                  </a:lnTo>
                  <a:lnTo>
                    <a:pt x="12895" y="14798"/>
                  </a:lnTo>
                  <a:lnTo>
                    <a:pt x="13157" y="14660"/>
                  </a:lnTo>
                  <a:lnTo>
                    <a:pt x="13502" y="14481"/>
                  </a:lnTo>
                  <a:close/>
                  <a:moveTo>
                    <a:pt x="17874" y="14260"/>
                  </a:moveTo>
                  <a:lnTo>
                    <a:pt x="18094" y="14274"/>
                  </a:lnTo>
                  <a:lnTo>
                    <a:pt x="18522" y="14329"/>
                  </a:lnTo>
                  <a:lnTo>
                    <a:pt x="18825" y="14370"/>
                  </a:lnTo>
                  <a:lnTo>
                    <a:pt x="18287" y="16480"/>
                  </a:lnTo>
                  <a:lnTo>
                    <a:pt x="17198" y="15804"/>
                  </a:lnTo>
                  <a:lnTo>
                    <a:pt x="17226" y="15473"/>
                  </a:lnTo>
                  <a:lnTo>
                    <a:pt x="17253" y="15018"/>
                  </a:lnTo>
                  <a:lnTo>
                    <a:pt x="17267" y="14784"/>
                  </a:lnTo>
                  <a:lnTo>
                    <a:pt x="17308" y="14577"/>
                  </a:lnTo>
                  <a:lnTo>
                    <a:pt x="17350" y="14412"/>
                  </a:lnTo>
                  <a:lnTo>
                    <a:pt x="17377" y="14356"/>
                  </a:lnTo>
                  <a:lnTo>
                    <a:pt x="17405" y="14315"/>
                  </a:lnTo>
                  <a:lnTo>
                    <a:pt x="17460" y="14287"/>
                  </a:lnTo>
                  <a:lnTo>
                    <a:pt x="17515" y="14274"/>
                  </a:lnTo>
                  <a:lnTo>
                    <a:pt x="17681" y="14260"/>
                  </a:lnTo>
                  <a:close/>
                  <a:moveTo>
                    <a:pt x="14481" y="14508"/>
                  </a:moveTo>
                  <a:lnTo>
                    <a:pt x="16660" y="15887"/>
                  </a:lnTo>
                  <a:lnTo>
                    <a:pt x="15557" y="16549"/>
                  </a:lnTo>
                  <a:lnTo>
                    <a:pt x="14481" y="14508"/>
                  </a:lnTo>
                  <a:close/>
                  <a:moveTo>
                    <a:pt x="13805" y="14674"/>
                  </a:moveTo>
                  <a:lnTo>
                    <a:pt x="13736" y="16563"/>
                  </a:lnTo>
                  <a:lnTo>
                    <a:pt x="12674" y="16466"/>
                  </a:lnTo>
                  <a:lnTo>
                    <a:pt x="13805" y="14674"/>
                  </a:lnTo>
                  <a:close/>
                  <a:moveTo>
                    <a:pt x="14164" y="14687"/>
                  </a:moveTo>
                  <a:lnTo>
                    <a:pt x="15184" y="16618"/>
                  </a:lnTo>
                  <a:lnTo>
                    <a:pt x="14095" y="16591"/>
                  </a:lnTo>
                  <a:lnTo>
                    <a:pt x="14164" y="14687"/>
                  </a:lnTo>
                  <a:close/>
                  <a:moveTo>
                    <a:pt x="8579" y="13901"/>
                  </a:moveTo>
                  <a:lnTo>
                    <a:pt x="8841" y="13915"/>
                  </a:lnTo>
                  <a:lnTo>
                    <a:pt x="9116" y="13956"/>
                  </a:lnTo>
                  <a:lnTo>
                    <a:pt x="9406" y="13998"/>
                  </a:lnTo>
                  <a:lnTo>
                    <a:pt x="9682" y="14025"/>
                  </a:lnTo>
                  <a:lnTo>
                    <a:pt x="9778" y="14219"/>
                  </a:lnTo>
                  <a:lnTo>
                    <a:pt x="9902" y="14453"/>
                  </a:lnTo>
                  <a:lnTo>
                    <a:pt x="10054" y="14715"/>
                  </a:lnTo>
                  <a:lnTo>
                    <a:pt x="10192" y="14991"/>
                  </a:lnTo>
                  <a:lnTo>
                    <a:pt x="10247" y="15115"/>
                  </a:lnTo>
                  <a:lnTo>
                    <a:pt x="10289" y="15253"/>
                  </a:lnTo>
                  <a:lnTo>
                    <a:pt x="10330" y="15377"/>
                  </a:lnTo>
                  <a:lnTo>
                    <a:pt x="10344" y="15487"/>
                  </a:lnTo>
                  <a:lnTo>
                    <a:pt x="10344" y="15598"/>
                  </a:lnTo>
                  <a:lnTo>
                    <a:pt x="10316" y="15680"/>
                  </a:lnTo>
                  <a:lnTo>
                    <a:pt x="10261" y="15763"/>
                  </a:lnTo>
                  <a:lnTo>
                    <a:pt x="10192" y="15818"/>
                  </a:lnTo>
                  <a:lnTo>
                    <a:pt x="7586" y="17184"/>
                  </a:lnTo>
                  <a:lnTo>
                    <a:pt x="7944" y="14412"/>
                  </a:lnTo>
                  <a:lnTo>
                    <a:pt x="7972" y="14274"/>
                  </a:lnTo>
                  <a:lnTo>
                    <a:pt x="8013" y="14163"/>
                  </a:lnTo>
                  <a:lnTo>
                    <a:pt x="8082" y="14067"/>
                  </a:lnTo>
                  <a:lnTo>
                    <a:pt x="8151" y="13998"/>
                  </a:lnTo>
                  <a:lnTo>
                    <a:pt x="8248" y="13956"/>
                  </a:lnTo>
                  <a:lnTo>
                    <a:pt x="8344" y="13929"/>
                  </a:lnTo>
                  <a:lnTo>
                    <a:pt x="8454" y="13901"/>
                  </a:lnTo>
                  <a:close/>
                  <a:moveTo>
                    <a:pt x="19446" y="14356"/>
                  </a:moveTo>
                  <a:lnTo>
                    <a:pt x="19487" y="14370"/>
                  </a:lnTo>
                  <a:lnTo>
                    <a:pt x="19542" y="14398"/>
                  </a:lnTo>
                  <a:lnTo>
                    <a:pt x="19556" y="14412"/>
                  </a:lnTo>
                  <a:lnTo>
                    <a:pt x="19584" y="14453"/>
                  </a:lnTo>
                  <a:lnTo>
                    <a:pt x="19625" y="14563"/>
                  </a:lnTo>
                  <a:lnTo>
                    <a:pt x="19653" y="14701"/>
                  </a:lnTo>
                  <a:lnTo>
                    <a:pt x="19667" y="14867"/>
                  </a:lnTo>
                  <a:lnTo>
                    <a:pt x="19680" y="15294"/>
                  </a:lnTo>
                  <a:lnTo>
                    <a:pt x="19680" y="15777"/>
                  </a:lnTo>
                  <a:lnTo>
                    <a:pt x="19653" y="16715"/>
                  </a:lnTo>
                  <a:lnTo>
                    <a:pt x="19639" y="17087"/>
                  </a:lnTo>
                  <a:lnTo>
                    <a:pt x="19625" y="17321"/>
                  </a:lnTo>
                  <a:lnTo>
                    <a:pt x="18618" y="16687"/>
                  </a:lnTo>
                  <a:lnTo>
                    <a:pt x="18729" y="16135"/>
                  </a:lnTo>
                  <a:lnTo>
                    <a:pt x="18811" y="15722"/>
                  </a:lnTo>
                  <a:lnTo>
                    <a:pt x="18922" y="15280"/>
                  </a:lnTo>
                  <a:lnTo>
                    <a:pt x="18977" y="15074"/>
                  </a:lnTo>
                  <a:lnTo>
                    <a:pt x="19046" y="14880"/>
                  </a:lnTo>
                  <a:lnTo>
                    <a:pt x="19115" y="14701"/>
                  </a:lnTo>
                  <a:lnTo>
                    <a:pt x="19198" y="14563"/>
                  </a:lnTo>
                  <a:lnTo>
                    <a:pt x="19267" y="14453"/>
                  </a:lnTo>
                  <a:lnTo>
                    <a:pt x="19308" y="14412"/>
                  </a:lnTo>
                  <a:lnTo>
                    <a:pt x="19363" y="14384"/>
                  </a:lnTo>
                  <a:lnTo>
                    <a:pt x="19405" y="14370"/>
                  </a:lnTo>
                  <a:lnTo>
                    <a:pt x="19446" y="14356"/>
                  </a:lnTo>
                  <a:close/>
                  <a:moveTo>
                    <a:pt x="6124" y="13888"/>
                  </a:moveTo>
                  <a:lnTo>
                    <a:pt x="7641" y="13943"/>
                  </a:lnTo>
                  <a:lnTo>
                    <a:pt x="7337" y="16329"/>
                  </a:lnTo>
                  <a:lnTo>
                    <a:pt x="7296" y="16673"/>
                  </a:lnTo>
                  <a:lnTo>
                    <a:pt x="7255" y="16935"/>
                  </a:lnTo>
                  <a:lnTo>
                    <a:pt x="7199" y="17142"/>
                  </a:lnTo>
                  <a:lnTo>
                    <a:pt x="7172" y="17225"/>
                  </a:lnTo>
                  <a:lnTo>
                    <a:pt x="7131" y="17294"/>
                  </a:lnTo>
                  <a:lnTo>
                    <a:pt x="7075" y="17363"/>
                  </a:lnTo>
                  <a:lnTo>
                    <a:pt x="7020" y="17432"/>
                  </a:lnTo>
                  <a:lnTo>
                    <a:pt x="6937" y="17487"/>
                  </a:lnTo>
                  <a:lnTo>
                    <a:pt x="6855" y="17556"/>
                  </a:lnTo>
                  <a:lnTo>
                    <a:pt x="6620" y="17694"/>
                  </a:lnTo>
                  <a:lnTo>
                    <a:pt x="6331" y="17859"/>
                  </a:lnTo>
                  <a:lnTo>
                    <a:pt x="6124" y="13888"/>
                  </a:lnTo>
                  <a:close/>
                  <a:moveTo>
                    <a:pt x="12026" y="15253"/>
                  </a:moveTo>
                  <a:lnTo>
                    <a:pt x="12068" y="15708"/>
                  </a:lnTo>
                  <a:lnTo>
                    <a:pt x="12081" y="15915"/>
                  </a:lnTo>
                  <a:lnTo>
                    <a:pt x="12081" y="16094"/>
                  </a:lnTo>
                  <a:lnTo>
                    <a:pt x="12068" y="16260"/>
                  </a:lnTo>
                  <a:lnTo>
                    <a:pt x="12040" y="16425"/>
                  </a:lnTo>
                  <a:lnTo>
                    <a:pt x="12013" y="16577"/>
                  </a:lnTo>
                  <a:lnTo>
                    <a:pt x="11971" y="16728"/>
                  </a:lnTo>
                  <a:lnTo>
                    <a:pt x="11916" y="16866"/>
                  </a:lnTo>
                  <a:lnTo>
                    <a:pt x="11861" y="17004"/>
                  </a:lnTo>
                  <a:lnTo>
                    <a:pt x="11695" y="17308"/>
                  </a:lnTo>
                  <a:lnTo>
                    <a:pt x="11502" y="17652"/>
                  </a:lnTo>
                  <a:lnTo>
                    <a:pt x="11254" y="18052"/>
                  </a:lnTo>
                  <a:lnTo>
                    <a:pt x="10923" y="16204"/>
                  </a:lnTo>
                  <a:lnTo>
                    <a:pt x="10909" y="16108"/>
                  </a:lnTo>
                  <a:lnTo>
                    <a:pt x="10909" y="16011"/>
                  </a:lnTo>
                  <a:lnTo>
                    <a:pt x="10937" y="15929"/>
                  </a:lnTo>
                  <a:lnTo>
                    <a:pt x="10978" y="15846"/>
                  </a:lnTo>
                  <a:lnTo>
                    <a:pt x="11033" y="15777"/>
                  </a:lnTo>
                  <a:lnTo>
                    <a:pt x="11089" y="15708"/>
                  </a:lnTo>
                  <a:lnTo>
                    <a:pt x="11171" y="15653"/>
                  </a:lnTo>
                  <a:lnTo>
                    <a:pt x="11254" y="15598"/>
                  </a:lnTo>
                  <a:lnTo>
                    <a:pt x="11433" y="15515"/>
                  </a:lnTo>
                  <a:lnTo>
                    <a:pt x="11640" y="15432"/>
                  </a:lnTo>
                  <a:lnTo>
                    <a:pt x="11833" y="15349"/>
                  </a:lnTo>
                  <a:lnTo>
                    <a:pt x="12026" y="15253"/>
                  </a:lnTo>
                  <a:close/>
                  <a:moveTo>
                    <a:pt x="19901" y="14412"/>
                  </a:moveTo>
                  <a:lnTo>
                    <a:pt x="21846" y="14481"/>
                  </a:lnTo>
                  <a:lnTo>
                    <a:pt x="20825" y="18080"/>
                  </a:lnTo>
                  <a:lnTo>
                    <a:pt x="19998" y="17556"/>
                  </a:lnTo>
                  <a:lnTo>
                    <a:pt x="19901" y="14412"/>
                  </a:lnTo>
                  <a:close/>
                  <a:moveTo>
                    <a:pt x="17046" y="16122"/>
                  </a:moveTo>
                  <a:lnTo>
                    <a:pt x="17101" y="16149"/>
                  </a:lnTo>
                  <a:lnTo>
                    <a:pt x="17184" y="16177"/>
                  </a:lnTo>
                  <a:lnTo>
                    <a:pt x="17350" y="16260"/>
                  </a:lnTo>
                  <a:lnTo>
                    <a:pt x="17529" y="16384"/>
                  </a:lnTo>
                  <a:lnTo>
                    <a:pt x="17874" y="16632"/>
                  </a:lnTo>
                  <a:lnTo>
                    <a:pt x="18108" y="16797"/>
                  </a:lnTo>
                  <a:lnTo>
                    <a:pt x="16495" y="18328"/>
                  </a:lnTo>
                  <a:lnTo>
                    <a:pt x="15722" y="16866"/>
                  </a:lnTo>
                  <a:lnTo>
                    <a:pt x="16950" y="16135"/>
                  </a:lnTo>
                  <a:lnTo>
                    <a:pt x="16991" y="16122"/>
                  </a:lnTo>
                  <a:close/>
                  <a:moveTo>
                    <a:pt x="5351" y="13805"/>
                  </a:moveTo>
                  <a:lnTo>
                    <a:pt x="5517" y="13819"/>
                  </a:lnTo>
                  <a:lnTo>
                    <a:pt x="5586" y="13846"/>
                  </a:lnTo>
                  <a:lnTo>
                    <a:pt x="5641" y="13874"/>
                  </a:lnTo>
                  <a:lnTo>
                    <a:pt x="5696" y="13901"/>
                  </a:lnTo>
                  <a:lnTo>
                    <a:pt x="5738" y="13956"/>
                  </a:lnTo>
                  <a:lnTo>
                    <a:pt x="5765" y="14012"/>
                  </a:lnTo>
                  <a:lnTo>
                    <a:pt x="5765" y="14081"/>
                  </a:lnTo>
                  <a:lnTo>
                    <a:pt x="5876" y="16246"/>
                  </a:lnTo>
                  <a:lnTo>
                    <a:pt x="5972" y="18011"/>
                  </a:lnTo>
                  <a:lnTo>
                    <a:pt x="5958" y="18052"/>
                  </a:lnTo>
                  <a:lnTo>
                    <a:pt x="5917" y="18094"/>
                  </a:lnTo>
                  <a:lnTo>
                    <a:pt x="5779" y="18190"/>
                  </a:lnTo>
                  <a:lnTo>
                    <a:pt x="5572" y="18314"/>
                  </a:lnTo>
                  <a:lnTo>
                    <a:pt x="5324" y="18439"/>
                  </a:lnTo>
                  <a:lnTo>
                    <a:pt x="4827" y="18673"/>
                  </a:lnTo>
                  <a:lnTo>
                    <a:pt x="4510" y="18811"/>
                  </a:lnTo>
                  <a:lnTo>
                    <a:pt x="4689" y="13832"/>
                  </a:lnTo>
                  <a:lnTo>
                    <a:pt x="4841" y="13832"/>
                  </a:lnTo>
                  <a:lnTo>
                    <a:pt x="5007" y="13819"/>
                  </a:lnTo>
                  <a:lnTo>
                    <a:pt x="5186" y="13805"/>
                  </a:lnTo>
                  <a:close/>
                  <a:moveTo>
                    <a:pt x="12992" y="16811"/>
                  </a:moveTo>
                  <a:lnTo>
                    <a:pt x="13199" y="16825"/>
                  </a:lnTo>
                  <a:lnTo>
                    <a:pt x="13405" y="16853"/>
                  </a:lnTo>
                  <a:lnTo>
                    <a:pt x="13488" y="16880"/>
                  </a:lnTo>
                  <a:lnTo>
                    <a:pt x="13557" y="16908"/>
                  </a:lnTo>
                  <a:lnTo>
                    <a:pt x="13626" y="16935"/>
                  </a:lnTo>
                  <a:lnTo>
                    <a:pt x="13667" y="16977"/>
                  </a:lnTo>
                  <a:lnTo>
                    <a:pt x="13709" y="17018"/>
                  </a:lnTo>
                  <a:lnTo>
                    <a:pt x="13709" y="17087"/>
                  </a:lnTo>
                  <a:lnTo>
                    <a:pt x="13640" y="19059"/>
                  </a:lnTo>
                  <a:lnTo>
                    <a:pt x="11475" y="18370"/>
                  </a:lnTo>
                  <a:lnTo>
                    <a:pt x="12454" y="16811"/>
                  </a:lnTo>
                  <a:close/>
                  <a:moveTo>
                    <a:pt x="15005" y="16922"/>
                  </a:moveTo>
                  <a:lnTo>
                    <a:pt x="15184" y="16935"/>
                  </a:lnTo>
                  <a:lnTo>
                    <a:pt x="15267" y="16949"/>
                  </a:lnTo>
                  <a:lnTo>
                    <a:pt x="15322" y="16977"/>
                  </a:lnTo>
                  <a:lnTo>
                    <a:pt x="15378" y="17004"/>
                  </a:lnTo>
                  <a:lnTo>
                    <a:pt x="15405" y="17032"/>
                  </a:lnTo>
                  <a:lnTo>
                    <a:pt x="16177" y="18494"/>
                  </a:lnTo>
                  <a:lnTo>
                    <a:pt x="13998" y="19073"/>
                  </a:lnTo>
                  <a:lnTo>
                    <a:pt x="14081" y="16949"/>
                  </a:lnTo>
                  <a:lnTo>
                    <a:pt x="14371" y="16935"/>
                  </a:lnTo>
                  <a:lnTo>
                    <a:pt x="14785" y="16922"/>
                  </a:lnTo>
                  <a:close/>
                  <a:moveTo>
                    <a:pt x="10523" y="16053"/>
                  </a:moveTo>
                  <a:lnTo>
                    <a:pt x="10937" y="18342"/>
                  </a:lnTo>
                  <a:lnTo>
                    <a:pt x="10951" y="18425"/>
                  </a:lnTo>
                  <a:lnTo>
                    <a:pt x="10937" y="18521"/>
                  </a:lnTo>
                  <a:lnTo>
                    <a:pt x="10909" y="18618"/>
                  </a:lnTo>
                  <a:lnTo>
                    <a:pt x="10882" y="18714"/>
                  </a:lnTo>
                  <a:lnTo>
                    <a:pt x="10771" y="18921"/>
                  </a:lnTo>
                  <a:lnTo>
                    <a:pt x="10647" y="19142"/>
                  </a:lnTo>
                  <a:lnTo>
                    <a:pt x="10496" y="19349"/>
                  </a:lnTo>
                  <a:lnTo>
                    <a:pt x="10344" y="19542"/>
                  </a:lnTo>
                  <a:lnTo>
                    <a:pt x="10206" y="19721"/>
                  </a:lnTo>
                  <a:lnTo>
                    <a:pt x="10096" y="19887"/>
                  </a:lnTo>
                  <a:lnTo>
                    <a:pt x="7668" y="17556"/>
                  </a:lnTo>
                  <a:lnTo>
                    <a:pt x="10523" y="16053"/>
                  </a:lnTo>
                  <a:close/>
                  <a:moveTo>
                    <a:pt x="18439" y="17018"/>
                  </a:moveTo>
                  <a:lnTo>
                    <a:pt x="18481" y="17032"/>
                  </a:lnTo>
                  <a:lnTo>
                    <a:pt x="18784" y="17211"/>
                  </a:lnTo>
                  <a:lnTo>
                    <a:pt x="19101" y="17404"/>
                  </a:lnTo>
                  <a:lnTo>
                    <a:pt x="19253" y="17501"/>
                  </a:lnTo>
                  <a:lnTo>
                    <a:pt x="19405" y="17597"/>
                  </a:lnTo>
                  <a:lnTo>
                    <a:pt x="19529" y="17708"/>
                  </a:lnTo>
                  <a:lnTo>
                    <a:pt x="19639" y="17818"/>
                  </a:lnTo>
                  <a:lnTo>
                    <a:pt x="17391" y="20025"/>
                  </a:lnTo>
                  <a:lnTo>
                    <a:pt x="16757" y="18825"/>
                  </a:lnTo>
                  <a:lnTo>
                    <a:pt x="16729" y="18756"/>
                  </a:lnTo>
                  <a:lnTo>
                    <a:pt x="16729" y="18701"/>
                  </a:lnTo>
                  <a:lnTo>
                    <a:pt x="16729" y="18632"/>
                  </a:lnTo>
                  <a:lnTo>
                    <a:pt x="16757" y="18576"/>
                  </a:lnTo>
                  <a:lnTo>
                    <a:pt x="16784" y="18507"/>
                  </a:lnTo>
                  <a:lnTo>
                    <a:pt x="16826" y="18452"/>
                  </a:lnTo>
                  <a:lnTo>
                    <a:pt x="16936" y="18328"/>
                  </a:lnTo>
                  <a:lnTo>
                    <a:pt x="17074" y="18218"/>
                  </a:lnTo>
                  <a:lnTo>
                    <a:pt x="17212" y="18108"/>
                  </a:lnTo>
                  <a:lnTo>
                    <a:pt x="17336" y="18011"/>
                  </a:lnTo>
                  <a:lnTo>
                    <a:pt x="17446" y="17914"/>
                  </a:lnTo>
                  <a:lnTo>
                    <a:pt x="17639" y="17721"/>
                  </a:lnTo>
                  <a:lnTo>
                    <a:pt x="17956" y="17390"/>
                  </a:lnTo>
                  <a:lnTo>
                    <a:pt x="18122" y="17239"/>
                  </a:lnTo>
                  <a:lnTo>
                    <a:pt x="18274" y="17115"/>
                  </a:lnTo>
                  <a:lnTo>
                    <a:pt x="18343" y="17073"/>
                  </a:lnTo>
                  <a:lnTo>
                    <a:pt x="18398" y="17032"/>
                  </a:lnTo>
                  <a:lnTo>
                    <a:pt x="18439" y="17018"/>
                  </a:lnTo>
                  <a:close/>
                  <a:moveTo>
                    <a:pt x="11268" y="18687"/>
                  </a:moveTo>
                  <a:lnTo>
                    <a:pt x="13474" y="19390"/>
                  </a:lnTo>
                  <a:lnTo>
                    <a:pt x="13530" y="19418"/>
                  </a:lnTo>
                  <a:lnTo>
                    <a:pt x="13585" y="19487"/>
                  </a:lnTo>
                  <a:lnTo>
                    <a:pt x="13612" y="19569"/>
                  </a:lnTo>
                  <a:lnTo>
                    <a:pt x="13640" y="19666"/>
                  </a:lnTo>
                  <a:lnTo>
                    <a:pt x="13654" y="19790"/>
                  </a:lnTo>
                  <a:lnTo>
                    <a:pt x="13654" y="19928"/>
                  </a:lnTo>
                  <a:lnTo>
                    <a:pt x="13654" y="20218"/>
                  </a:lnTo>
                  <a:lnTo>
                    <a:pt x="13626" y="20535"/>
                  </a:lnTo>
                  <a:lnTo>
                    <a:pt x="13598" y="20824"/>
                  </a:lnTo>
                  <a:lnTo>
                    <a:pt x="13571" y="21073"/>
                  </a:lnTo>
                  <a:lnTo>
                    <a:pt x="13557" y="21252"/>
                  </a:lnTo>
                  <a:lnTo>
                    <a:pt x="10399" y="20066"/>
                  </a:lnTo>
                  <a:lnTo>
                    <a:pt x="11268" y="18687"/>
                  </a:lnTo>
                  <a:close/>
                  <a:moveTo>
                    <a:pt x="16260" y="18866"/>
                  </a:moveTo>
                  <a:lnTo>
                    <a:pt x="16329" y="18880"/>
                  </a:lnTo>
                  <a:lnTo>
                    <a:pt x="16398" y="18935"/>
                  </a:lnTo>
                  <a:lnTo>
                    <a:pt x="16453" y="18990"/>
                  </a:lnTo>
                  <a:lnTo>
                    <a:pt x="16522" y="19073"/>
                  </a:lnTo>
                  <a:lnTo>
                    <a:pt x="16591" y="19169"/>
                  </a:lnTo>
                  <a:lnTo>
                    <a:pt x="16715" y="19390"/>
                  </a:lnTo>
                  <a:lnTo>
                    <a:pt x="16826" y="19638"/>
                  </a:lnTo>
                  <a:lnTo>
                    <a:pt x="16922" y="19873"/>
                  </a:lnTo>
                  <a:lnTo>
                    <a:pt x="17019" y="20080"/>
                  </a:lnTo>
                  <a:lnTo>
                    <a:pt x="17088" y="20218"/>
                  </a:lnTo>
                  <a:lnTo>
                    <a:pt x="13916" y="21252"/>
                  </a:lnTo>
                  <a:lnTo>
                    <a:pt x="13985" y="19445"/>
                  </a:lnTo>
                  <a:lnTo>
                    <a:pt x="16205" y="18866"/>
                  </a:lnTo>
                  <a:close/>
                  <a:moveTo>
                    <a:pt x="14426" y="0"/>
                  </a:moveTo>
                  <a:lnTo>
                    <a:pt x="14357" y="14"/>
                  </a:lnTo>
                  <a:lnTo>
                    <a:pt x="14233" y="3406"/>
                  </a:lnTo>
                  <a:lnTo>
                    <a:pt x="14219" y="3462"/>
                  </a:lnTo>
                  <a:lnTo>
                    <a:pt x="14205" y="3517"/>
                  </a:lnTo>
                  <a:lnTo>
                    <a:pt x="14178" y="3558"/>
                  </a:lnTo>
                  <a:lnTo>
                    <a:pt x="14136" y="3613"/>
                  </a:lnTo>
                  <a:lnTo>
                    <a:pt x="14026" y="3710"/>
                  </a:lnTo>
                  <a:lnTo>
                    <a:pt x="13888" y="3806"/>
                  </a:lnTo>
                  <a:lnTo>
                    <a:pt x="13723" y="3889"/>
                  </a:lnTo>
                  <a:lnTo>
                    <a:pt x="13530" y="3972"/>
                  </a:lnTo>
                  <a:lnTo>
                    <a:pt x="13323" y="4041"/>
                  </a:lnTo>
                  <a:lnTo>
                    <a:pt x="13116" y="4110"/>
                  </a:lnTo>
                  <a:lnTo>
                    <a:pt x="12674" y="4234"/>
                  </a:lnTo>
                  <a:lnTo>
                    <a:pt x="12247" y="4344"/>
                  </a:lnTo>
                  <a:lnTo>
                    <a:pt x="11875" y="4441"/>
                  </a:lnTo>
                  <a:lnTo>
                    <a:pt x="11626" y="4510"/>
                  </a:lnTo>
                  <a:lnTo>
                    <a:pt x="9861" y="5089"/>
                  </a:lnTo>
                  <a:lnTo>
                    <a:pt x="9723" y="5130"/>
                  </a:lnTo>
                  <a:lnTo>
                    <a:pt x="9627" y="5144"/>
                  </a:lnTo>
                  <a:lnTo>
                    <a:pt x="9558" y="5130"/>
                  </a:lnTo>
                  <a:lnTo>
                    <a:pt x="9503" y="5103"/>
                  </a:lnTo>
                  <a:lnTo>
                    <a:pt x="9461" y="5034"/>
                  </a:lnTo>
                  <a:lnTo>
                    <a:pt x="9420" y="4951"/>
                  </a:lnTo>
                  <a:lnTo>
                    <a:pt x="9309" y="4717"/>
                  </a:lnTo>
                  <a:lnTo>
                    <a:pt x="7627" y="1545"/>
                  </a:lnTo>
                  <a:lnTo>
                    <a:pt x="7572" y="1558"/>
                  </a:lnTo>
                  <a:lnTo>
                    <a:pt x="7530" y="1600"/>
                  </a:lnTo>
                  <a:lnTo>
                    <a:pt x="7503" y="1641"/>
                  </a:lnTo>
                  <a:lnTo>
                    <a:pt x="7475" y="1696"/>
                  </a:lnTo>
                  <a:lnTo>
                    <a:pt x="7461" y="1765"/>
                  </a:lnTo>
                  <a:lnTo>
                    <a:pt x="7461" y="1834"/>
                  </a:lnTo>
                  <a:lnTo>
                    <a:pt x="7489" y="2000"/>
                  </a:lnTo>
                  <a:lnTo>
                    <a:pt x="7544" y="2207"/>
                  </a:lnTo>
                  <a:lnTo>
                    <a:pt x="7627" y="2427"/>
                  </a:lnTo>
                  <a:lnTo>
                    <a:pt x="7737" y="2662"/>
                  </a:lnTo>
                  <a:lnTo>
                    <a:pt x="7861" y="2896"/>
                  </a:lnTo>
                  <a:lnTo>
                    <a:pt x="8137" y="3393"/>
                  </a:lnTo>
                  <a:lnTo>
                    <a:pt x="8399" y="3861"/>
                  </a:lnTo>
                  <a:lnTo>
                    <a:pt x="8634" y="4234"/>
                  </a:lnTo>
                  <a:lnTo>
                    <a:pt x="8785" y="4496"/>
                  </a:lnTo>
                  <a:lnTo>
                    <a:pt x="8896" y="4675"/>
                  </a:lnTo>
                  <a:lnTo>
                    <a:pt x="9075" y="4965"/>
                  </a:lnTo>
                  <a:lnTo>
                    <a:pt x="9144" y="5103"/>
                  </a:lnTo>
                  <a:lnTo>
                    <a:pt x="9199" y="5241"/>
                  </a:lnTo>
                  <a:lnTo>
                    <a:pt x="9213" y="5296"/>
                  </a:lnTo>
                  <a:lnTo>
                    <a:pt x="9213" y="5351"/>
                  </a:lnTo>
                  <a:lnTo>
                    <a:pt x="9199" y="5392"/>
                  </a:lnTo>
                  <a:lnTo>
                    <a:pt x="9185" y="5420"/>
                  </a:lnTo>
                  <a:lnTo>
                    <a:pt x="7820" y="6565"/>
                  </a:lnTo>
                  <a:lnTo>
                    <a:pt x="7613" y="6744"/>
                  </a:lnTo>
                  <a:lnTo>
                    <a:pt x="7337" y="7020"/>
                  </a:lnTo>
                  <a:lnTo>
                    <a:pt x="6993" y="7351"/>
                  </a:lnTo>
                  <a:lnTo>
                    <a:pt x="6620" y="7695"/>
                  </a:lnTo>
                  <a:lnTo>
                    <a:pt x="6427" y="7847"/>
                  </a:lnTo>
                  <a:lnTo>
                    <a:pt x="6234" y="7999"/>
                  </a:lnTo>
                  <a:lnTo>
                    <a:pt x="6055" y="8137"/>
                  </a:lnTo>
                  <a:lnTo>
                    <a:pt x="5889" y="8247"/>
                  </a:lnTo>
                  <a:lnTo>
                    <a:pt x="5724" y="8330"/>
                  </a:lnTo>
                  <a:lnTo>
                    <a:pt x="5586" y="8371"/>
                  </a:lnTo>
                  <a:lnTo>
                    <a:pt x="5517" y="8385"/>
                  </a:lnTo>
                  <a:lnTo>
                    <a:pt x="5462" y="8385"/>
                  </a:lnTo>
                  <a:lnTo>
                    <a:pt x="5407" y="8371"/>
                  </a:lnTo>
                  <a:lnTo>
                    <a:pt x="5365" y="8357"/>
                  </a:lnTo>
                  <a:lnTo>
                    <a:pt x="2248" y="6399"/>
                  </a:lnTo>
                  <a:lnTo>
                    <a:pt x="2221" y="6440"/>
                  </a:lnTo>
                  <a:lnTo>
                    <a:pt x="2193" y="6496"/>
                  </a:lnTo>
                  <a:lnTo>
                    <a:pt x="2193" y="6551"/>
                  </a:lnTo>
                  <a:lnTo>
                    <a:pt x="2207" y="6606"/>
                  </a:lnTo>
                  <a:lnTo>
                    <a:pt x="2235" y="6675"/>
                  </a:lnTo>
                  <a:lnTo>
                    <a:pt x="2276" y="6744"/>
                  </a:lnTo>
                  <a:lnTo>
                    <a:pt x="2386" y="6882"/>
                  </a:lnTo>
                  <a:lnTo>
                    <a:pt x="2552" y="7033"/>
                  </a:lnTo>
                  <a:lnTo>
                    <a:pt x="2745" y="7199"/>
                  </a:lnTo>
                  <a:lnTo>
                    <a:pt x="2979" y="7351"/>
                  </a:lnTo>
                  <a:lnTo>
                    <a:pt x="3214" y="7516"/>
                  </a:lnTo>
                  <a:lnTo>
                    <a:pt x="3724" y="7819"/>
                  </a:lnTo>
                  <a:lnTo>
                    <a:pt x="4221" y="8109"/>
                  </a:lnTo>
                  <a:lnTo>
                    <a:pt x="4634" y="8330"/>
                  </a:lnTo>
                  <a:lnTo>
                    <a:pt x="4910" y="8495"/>
                  </a:lnTo>
                  <a:lnTo>
                    <a:pt x="4979" y="8550"/>
                  </a:lnTo>
                  <a:lnTo>
                    <a:pt x="5048" y="8606"/>
                  </a:lnTo>
                  <a:lnTo>
                    <a:pt x="5117" y="8661"/>
                  </a:lnTo>
                  <a:lnTo>
                    <a:pt x="5158" y="8730"/>
                  </a:lnTo>
                  <a:lnTo>
                    <a:pt x="5214" y="8799"/>
                  </a:lnTo>
                  <a:lnTo>
                    <a:pt x="5241" y="8868"/>
                  </a:lnTo>
                  <a:lnTo>
                    <a:pt x="5296" y="9033"/>
                  </a:lnTo>
                  <a:lnTo>
                    <a:pt x="5324" y="9199"/>
                  </a:lnTo>
                  <a:lnTo>
                    <a:pt x="5324" y="9364"/>
                  </a:lnTo>
                  <a:lnTo>
                    <a:pt x="5310" y="9557"/>
                  </a:lnTo>
                  <a:lnTo>
                    <a:pt x="5283" y="9736"/>
                  </a:lnTo>
                  <a:lnTo>
                    <a:pt x="5241" y="9930"/>
                  </a:lnTo>
                  <a:lnTo>
                    <a:pt x="5186" y="10123"/>
                  </a:lnTo>
                  <a:lnTo>
                    <a:pt x="5062" y="10523"/>
                  </a:lnTo>
                  <a:lnTo>
                    <a:pt x="4938" y="10909"/>
                  </a:lnTo>
                  <a:lnTo>
                    <a:pt x="4841" y="11267"/>
                  </a:lnTo>
                  <a:lnTo>
                    <a:pt x="4414" y="13267"/>
                  </a:lnTo>
                  <a:lnTo>
                    <a:pt x="4386" y="13336"/>
                  </a:lnTo>
                  <a:lnTo>
                    <a:pt x="4372" y="13377"/>
                  </a:lnTo>
                  <a:lnTo>
                    <a:pt x="4345" y="13419"/>
                  </a:lnTo>
                  <a:lnTo>
                    <a:pt x="4303" y="13446"/>
                  </a:lnTo>
                  <a:lnTo>
                    <a:pt x="4262" y="13460"/>
                  </a:lnTo>
                  <a:lnTo>
                    <a:pt x="4221" y="13474"/>
                  </a:lnTo>
                  <a:lnTo>
                    <a:pt x="4110" y="13488"/>
                  </a:lnTo>
                  <a:lnTo>
                    <a:pt x="4000" y="13474"/>
                  </a:lnTo>
                  <a:lnTo>
                    <a:pt x="3876" y="13460"/>
                  </a:lnTo>
                  <a:lnTo>
                    <a:pt x="3752" y="13446"/>
                  </a:lnTo>
                  <a:lnTo>
                    <a:pt x="3641" y="13432"/>
                  </a:lnTo>
                  <a:lnTo>
                    <a:pt x="1242" y="13336"/>
                  </a:lnTo>
                  <a:lnTo>
                    <a:pt x="1062" y="13322"/>
                  </a:lnTo>
                  <a:lnTo>
                    <a:pt x="856" y="13295"/>
                  </a:lnTo>
                  <a:lnTo>
                    <a:pt x="635" y="13267"/>
                  </a:lnTo>
                  <a:lnTo>
                    <a:pt x="428" y="13253"/>
                  </a:lnTo>
                  <a:lnTo>
                    <a:pt x="332" y="13267"/>
                  </a:lnTo>
                  <a:lnTo>
                    <a:pt x="235" y="13281"/>
                  </a:lnTo>
                  <a:lnTo>
                    <a:pt x="152" y="13295"/>
                  </a:lnTo>
                  <a:lnTo>
                    <a:pt x="83" y="13336"/>
                  </a:lnTo>
                  <a:lnTo>
                    <a:pt x="42" y="13391"/>
                  </a:lnTo>
                  <a:lnTo>
                    <a:pt x="14" y="13460"/>
                  </a:lnTo>
                  <a:lnTo>
                    <a:pt x="1" y="13543"/>
                  </a:lnTo>
                  <a:lnTo>
                    <a:pt x="14" y="13653"/>
                  </a:lnTo>
                  <a:lnTo>
                    <a:pt x="3379" y="13777"/>
                  </a:lnTo>
                  <a:lnTo>
                    <a:pt x="3779" y="13805"/>
                  </a:lnTo>
                  <a:lnTo>
                    <a:pt x="3945" y="13832"/>
                  </a:lnTo>
                  <a:lnTo>
                    <a:pt x="4069" y="13860"/>
                  </a:lnTo>
                  <a:lnTo>
                    <a:pt x="4165" y="13901"/>
                  </a:lnTo>
                  <a:lnTo>
                    <a:pt x="4234" y="13956"/>
                  </a:lnTo>
                  <a:lnTo>
                    <a:pt x="4290" y="14025"/>
                  </a:lnTo>
                  <a:lnTo>
                    <a:pt x="4331" y="14094"/>
                  </a:lnTo>
                  <a:lnTo>
                    <a:pt x="4345" y="14191"/>
                  </a:lnTo>
                  <a:lnTo>
                    <a:pt x="4345" y="14287"/>
                  </a:lnTo>
                  <a:lnTo>
                    <a:pt x="4331" y="14563"/>
                  </a:lnTo>
                  <a:lnTo>
                    <a:pt x="4303" y="14894"/>
                  </a:lnTo>
                  <a:lnTo>
                    <a:pt x="4276" y="15336"/>
                  </a:lnTo>
                  <a:lnTo>
                    <a:pt x="4152" y="18990"/>
                  </a:lnTo>
                  <a:lnTo>
                    <a:pt x="4138" y="19018"/>
                  </a:lnTo>
                  <a:lnTo>
                    <a:pt x="4124" y="19045"/>
                  </a:lnTo>
                  <a:lnTo>
                    <a:pt x="4041" y="19128"/>
                  </a:lnTo>
                  <a:lnTo>
                    <a:pt x="3931" y="19211"/>
                  </a:lnTo>
                  <a:lnTo>
                    <a:pt x="3779" y="19307"/>
                  </a:lnTo>
                  <a:lnTo>
                    <a:pt x="3407" y="19514"/>
                  </a:lnTo>
                  <a:lnTo>
                    <a:pt x="2966" y="19721"/>
                  </a:lnTo>
                  <a:lnTo>
                    <a:pt x="2097" y="20121"/>
                  </a:lnTo>
                  <a:lnTo>
                    <a:pt x="1752" y="20273"/>
                  </a:lnTo>
                  <a:lnTo>
                    <a:pt x="1545" y="20383"/>
                  </a:lnTo>
                  <a:lnTo>
                    <a:pt x="1559" y="20438"/>
                  </a:lnTo>
                  <a:lnTo>
                    <a:pt x="1600" y="20480"/>
                  </a:lnTo>
                  <a:lnTo>
                    <a:pt x="1628" y="20521"/>
                  </a:lnTo>
                  <a:lnTo>
                    <a:pt x="1683" y="20549"/>
                  </a:lnTo>
                  <a:lnTo>
                    <a:pt x="1738" y="20562"/>
                  </a:lnTo>
                  <a:lnTo>
                    <a:pt x="1793" y="20576"/>
                  </a:lnTo>
                  <a:lnTo>
                    <a:pt x="1917" y="20576"/>
                  </a:lnTo>
                  <a:lnTo>
                    <a:pt x="2083" y="20535"/>
                  </a:lnTo>
                  <a:lnTo>
                    <a:pt x="2248" y="20480"/>
                  </a:lnTo>
                  <a:lnTo>
                    <a:pt x="2428" y="20397"/>
                  </a:lnTo>
                  <a:lnTo>
                    <a:pt x="2607" y="20314"/>
                  </a:lnTo>
                  <a:lnTo>
                    <a:pt x="2979" y="20107"/>
                  </a:lnTo>
                  <a:lnTo>
                    <a:pt x="3338" y="19887"/>
                  </a:lnTo>
                  <a:lnTo>
                    <a:pt x="3641" y="19694"/>
                  </a:lnTo>
                  <a:lnTo>
                    <a:pt x="3862" y="19556"/>
                  </a:lnTo>
                  <a:lnTo>
                    <a:pt x="4000" y="19500"/>
                  </a:lnTo>
                  <a:lnTo>
                    <a:pt x="4110" y="19487"/>
                  </a:lnTo>
                  <a:lnTo>
                    <a:pt x="4221" y="19487"/>
                  </a:lnTo>
                  <a:lnTo>
                    <a:pt x="4331" y="19514"/>
                  </a:lnTo>
                  <a:lnTo>
                    <a:pt x="4414" y="19556"/>
                  </a:lnTo>
                  <a:lnTo>
                    <a:pt x="4510" y="19625"/>
                  </a:lnTo>
                  <a:lnTo>
                    <a:pt x="4593" y="19707"/>
                  </a:lnTo>
                  <a:lnTo>
                    <a:pt x="4676" y="19804"/>
                  </a:lnTo>
                  <a:lnTo>
                    <a:pt x="4814" y="20038"/>
                  </a:lnTo>
                  <a:lnTo>
                    <a:pt x="4952" y="20287"/>
                  </a:lnTo>
                  <a:lnTo>
                    <a:pt x="5103" y="20549"/>
                  </a:lnTo>
                  <a:lnTo>
                    <a:pt x="5241" y="20783"/>
                  </a:lnTo>
                  <a:lnTo>
                    <a:pt x="5876" y="21707"/>
                  </a:lnTo>
                  <a:lnTo>
                    <a:pt x="6317" y="21707"/>
                  </a:lnTo>
                  <a:lnTo>
                    <a:pt x="4579" y="19183"/>
                  </a:lnTo>
                  <a:lnTo>
                    <a:pt x="4910" y="18990"/>
                  </a:lnTo>
                  <a:lnTo>
                    <a:pt x="5407" y="18701"/>
                  </a:lnTo>
                  <a:lnTo>
                    <a:pt x="5669" y="18576"/>
                  </a:lnTo>
                  <a:lnTo>
                    <a:pt x="5889" y="18466"/>
                  </a:lnTo>
                  <a:lnTo>
                    <a:pt x="5986" y="18439"/>
                  </a:lnTo>
                  <a:lnTo>
                    <a:pt x="6069" y="18425"/>
                  </a:lnTo>
                  <a:lnTo>
                    <a:pt x="6124" y="18425"/>
                  </a:lnTo>
                  <a:lnTo>
                    <a:pt x="6151" y="18452"/>
                  </a:lnTo>
                  <a:lnTo>
                    <a:pt x="7586" y="20438"/>
                  </a:lnTo>
                  <a:lnTo>
                    <a:pt x="7792" y="20686"/>
                  </a:lnTo>
                  <a:lnTo>
                    <a:pt x="8068" y="21004"/>
                  </a:lnTo>
                  <a:lnTo>
                    <a:pt x="8372" y="21362"/>
                  </a:lnTo>
                  <a:lnTo>
                    <a:pt x="8496" y="21542"/>
                  </a:lnTo>
                  <a:lnTo>
                    <a:pt x="8606" y="21707"/>
                  </a:lnTo>
                  <a:lnTo>
                    <a:pt x="8937" y="21707"/>
                  </a:lnTo>
                  <a:lnTo>
                    <a:pt x="6427" y="18204"/>
                  </a:lnTo>
                  <a:lnTo>
                    <a:pt x="7337" y="17735"/>
                  </a:lnTo>
                  <a:lnTo>
                    <a:pt x="9461" y="19776"/>
                  </a:lnTo>
                  <a:lnTo>
                    <a:pt x="9627" y="19914"/>
                  </a:lnTo>
                  <a:lnTo>
                    <a:pt x="9709" y="19969"/>
                  </a:lnTo>
                  <a:lnTo>
                    <a:pt x="9778" y="20038"/>
                  </a:lnTo>
                  <a:lnTo>
                    <a:pt x="9820" y="20107"/>
                  </a:lnTo>
                  <a:lnTo>
                    <a:pt x="9847" y="20176"/>
                  </a:lnTo>
                  <a:lnTo>
                    <a:pt x="9847" y="20218"/>
                  </a:lnTo>
                  <a:lnTo>
                    <a:pt x="9847" y="20259"/>
                  </a:lnTo>
                  <a:lnTo>
                    <a:pt x="9806" y="20355"/>
                  </a:lnTo>
                  <a:lnTo>
                    <a:pt x="8951" y="21707"/>
                  </a:lnTo>
                  <a:lnTo>
                    <a:pt x="9378" y="21707"/>
                  </a:lnTo>
                  <a:lnTo>
                    <a:pt x="10206" y="20383"/>
                  </a:lnTo>
                  <a:lnTo>
                    <a:pt x="12964" y="21417"/>
                  </a:lnTo>
                  <a:lnTo>
                    <a:pt x="13102" y="21473"/>
                  </a:lnTo>
                  <a:lnTo>
                    <a:pt x="13226" y="21542"/>
                  </a:lnTo>
                  <a:lnTo>
                    <a:pt x="13323" y="21624"/>
                  </a:lnTo>
                  <a:lnTo>
                    <a:pt x="13405" y="21707"/>
                  </a:lnTo>
                  <a:lnTo>
                    <a:pt x="13902" y="21707"/>
                  </a:lnTo>
                  <a:lnTo>
                    <a:pt x="13902" y="21638"/>
                  </a:lnTo>
                  <a:lnTo>
                    <a:pt x="16688" y="20728"/>
                  </a:lnTo>
                  <a:lnTo>
                    <a:pt x="16881" y="20645"/>
                  </a:lnTo>
                  <a:lnTo>
                    <a:pt x="16977" y="20618"/>
                  </a:lnTo>
                  <a:lnTo>
                    <a:pt x="17060" y="20576"/>
                  </a:lnTo>
                  <a:lnTo>
                    <a:pt x="17143" y="20576"/>
                  </a:lnTo>
                  <a:lnTo>
                    <a:pt x="17212" y="20590"/>
                  </a:lnTo>
                  <a:lnTo>
                    <a:pt x="17253" y="20604"/>
                  </a:lnTo>
                  <a:lnTo>
                    <a:pt x="17281" y="20631"/>
                  </a:lnTo>
                  <a:lnTo>
                    <a:pt x="17350" y="20714"/>
                  </a:lnTo>
                  <a:lnTo>
                    <a:pt x="17874" y="21707"/>
                  </a:lnTo>
                  <a:lnTo>
                    <a:pt x="18274" y="21707"/>
                  </a:lnTo>
                  <a:lnTo>
                    <a:pt x="17570" y="20355"/>
                  </a:lnTo>
                  <a:lnTo>
                    <a:pt x="19184" y="18783"/>
                  </a:lnTo>
                  <a:lnTo>
                    <a:pt x="19418" y="18549"/>
                  </a:lnTo>
                  <a:lnTo>
                    <a:pt x="19598" y="18356"/>
                  </a:lnTo>
                  <a:lnTo>
                    <a:pt x="19749" y="18218"/>
                  </a:lnTo>
                  <a:lnTo>
                    <a:pt x="19818" y="18163"/>
                  </a:lnTo>
                  <a:lnTo>
                    <a:pt x="19887" y="18135"/>
                  </a:lnTo>
                  <a:lnTo>
                    <a:pt x="19956" y="18121"/>
                  </a:lnTo>
                  <a:lnTo>
                    <a:pt x="20025" y="18108"/>
                  </a:lnTo>
                  <a:lnTo>
                    <a:pt x="20108" y="18121"/>
                  </a:lnTo>
                  <a:lnTo>
                    <a:pt x="20191" y="18149"/>
                  </a:lnTo>
                  <a:lnTo>
                    <a:pt x="20287" y="18190"/>
                  </a:lnTo>
                  <a:lnTo>
                    <a:pt x="20411" y="18245"/>
                  </a:lnTo>
                  <a:lnTo>
                    <a:pt x="20687" y="18425"/>
                  </a:lnTo>
                  <a:lnTo>
                    <a:pt x="18508" y="21707"/>
                  </a:lnTo>
                  <a:lnTo>
                    <a:pt x="18936" y="21707"/>
                  </a:lnTo>
                  <a:lnTo>
                    <a:pt x="20177" y="19845"/>
                  </a:lnTo>
                  <a:lnTo>
                    <a:pt x="20329" y="19583"/>
                  </a:lnTo>
                  <a:lnTo>
                    <a:pt x="20535" y="19183"/>
                  </a:lnTo>
                  <a:lnTo>
                    <a:pt x="20659" y="18976"/>
                  </a:lnTo>
                  <a:lnTo>
                    <a:pt x="20784" y="18811"/>
                  </a:lnTo>
                  <a:lnTo>
                    <a:pt x="20894" y="18673"/>
                  </a:lnTo>
                  <a:lnTo>
                    <a:pt x="20949" y="18632"/>
                  </a:lnTo>
                  <a:lnTo>
                    <a:pt x="20990" y="18604"/>
                  </a:lnTo>
                  <a:lnTo>
                    <a:pt x="21046" y="18604"/>
                  </a:lnTo>
                  <a:lnTo>
                    <a:pt x="21101" y="18618"/>
                  </a:lnTo>
                  <a:lnTo>
                    <a:pt x="21266" y="18701"/>
                  </a:lnTo>
                  <a:lnTo>
                    <a:pt x="21446" y="18811"/>
                  </a:lnTo>
                  <a:lnTo>
                    <a:pt x="21666" y="18963"/>
                  </a:lnTo>
                  <a:lnTo>
                    <a:pt x="22066" y="19252"/>
                  </a:lnTo>
                  <a:lnTo>
                    <a:pt x="22328" y="19459"/>
                  </a:lnTo>
                  <a:lnTo>
                    <a:pt x="21239" y="20576"/>
                  </a:lnTo>
                  <a:lnTo>
                    <a:pt x="20122" y="21707"/>
                  </a:lnTo>
                  <a:lnTo>
                    <a:pt x="20632" y="21707"/>
                  </a:lnTo>
                  <a:lnTo>
                    <a:pt x="20742" y="21597"/>
                  </a:lnTo>
                  <a:lnTo>
                    <a:pt x="21142" y="21169"/>
                  </a:lnTo>
                  <a:lnTo>
                    <a:pt x="21763" y="20493"/>
                  </a:lnTo>
                  <a:lnTo>
                    <a:pt x="22080" y="20162"/>
                  </a:lnTo>
                  <a:lnTo>
                    <a:pt x="22370" y="19900"/>
                  </a:lnTo>
                  <a:lnTo>
                    <a:pt x="22494" y="19804"/>
                  </a:lnTo>
                  <a:lnTo>
                    <a:pt x="22590" y="19735"/>
                  </a:lnTo>
                  <a:lnTo>
                    <a:pt x="22673" y="19694"/>
                  </a:lnTo>
                  <a:lnTo>
                    <a:pt x="22701" y="19694"/>
                  </a:lnTo>
                  <a:lnTo>
                    <a:pt x="22728" y="19707"/>
                  </a:lnTo>
                  <a:lnTo>
                    <a:pt x="22935" y="19831"/>
                  </a:lnTo>
                  <a:lnTo>
                    <a:pt x="22935" y="19473"/>
                  </a:lnTo>
                  <a:lnTo>
                    <a:pt x="22866" y="19404"/>
                  </a:lnTo>
                  <a:lnTo>
                    <a:pt x="22825" y="19335"/>
                  </a:lnTo>
                  <a:lnTo>
                    <a:pt x="22825" y="19307"/>
                  </a:lnTo>
                  <a:lnTo>
                    <a:pt x="22825" y="19252"/>
                  </a:lnTo>
                  <a:lnTo>
                    <a:pt x="22838" y="19128"/>
                  </a:lnTo>
                  <a:lnTo>
                    <a:pt x="22880" y="18990"/>
                  </a:lnTo>
                  <a:lnTo>
                    <a:pt x="22935" y="18825"/>
                  </a:lnTo>
                  <a:lnTo>
                    <a:pt x="22935" y="17777"/>
                  </a:lnTo>
                  <a:lnTo>
                    <a:pt x="22507" y="19142"/>
                  </a:lnTo>
                  <a:lnTo>
                    <a:pt x="22383" y="19073"/>
                  </a:lnTo>
                  <a:lnTo>
                    <a:pt x="22204" y="18976"/>
                  </a:lnTo>
                  <a:lnTo>
                    <a:pt x="21763" y="18756"/>
                  </a:lnTo>
                  <a:lnTo>
                    <a:pt x="21556" y="18632"/>
                  </a:lnTo>
                  <a:lnTo>
                    <a:pt x="21363" y="18507"/>
                  </a:lnTo>
                  <a:lnTo>
                    <a:pt x="21225" y="18397"/>
                  </a:lnTo>
                  <a:lnTo>
                    <a:pt x="21184" y="18342"/>
                  </a:lnTo>
                  <a:lnTo>
                    <a:pt x="21156" y="18287"/>
                  </a:lnTo>
                  <a:lnTo>
                    <a:pt x="21128" y="18204"/>
                  </a:lnTo>
                  <a:lnTo>
                    <a:pt x="21128" y="18121"/>
                  </a:lnTo>
                  <a:lnTo>
                    <a:pt x="21142" y="18025"/>
                  </a:lnTo>
                  <a:lnTo>
                    <a:pt x="21170" y="17914"/>
                  </a:lnTo>
                  <a:lnTo>
                    <a:pt x="21225" y="17666"/>
                  </a:lnTo>
                  <a:lnTo>
                    <a:pt x="21321" y="17404"/>
                  </a:lnTo>
                  <a:lnTo>
                    <a:pt x="21515" y="16894"/>
                  </a:lnTo>
                  <a:lnTo>
                    <a:pt x="21597" y="16687"/>
                  </a:lnTo>
                  <a:lnTo>
                    <a:pt x="21652" y="16522"/>
                  </a:lnTo>
                  <a:lnTo>
                    <a:pt x="22218" y="14522"/>
                  </a:lnTo>
                  <a:lnTo>
                    <a:pt x="22232" y="14508"/>
                  </a:lnTo>
                  <a:lnTo>
                    <a:pt x="22273" y="14494"/>
                  </a:lnTo>
                  <a:lnTo>
                    <a:pt x="22439" y="14481"/>
                  </a:lnTo>
                  <a:lnTo>
                    <a:pt x="22673" y="14481"/>
                  </a:lnTo>
                  <a:lnTo>
                    <a:pt x="22935" y="14494"/>
                  </a:lnTo>
                  <a:lnTo>
                    <a:pt x="22935" y="14177"/>
                  </a:lnTo>
                  <a:lnTo>
                    <a:pt x="22452" y="14163"/>
                  </a:lnTo>
                  <a:lnTo>
                    <a:pt x="22301" y="14136"/>
                  </a:lnTo>
                  <a:lnTo>
                    <a:pt x="22259" y="14122"/>
                  </a:lnTo>
                  <a:lnTo>
                    <a:pt x="22245" y="14108"/>
                  </a:lnTo>
                  <a:lnTo>
                    <a:pt x="22039" y="12108"/>
                  </a:lnTo>
                  <a:lnTo>
                    <a:pt x="21832" y="10095"/>
                  </a:lnTo>
                  <a:lnTo>
                    <a:pt x="21846" y="10081"/>
                  </a:lnTo>
                  <a:lnTo>
                    <a:pt x="21859" y="10054"/>
                  </a:lnTo>
                  <a:lnTo>
                    <a:pt x="21942" y="9985"/>
                  </a:lnTo>
                  <a:lnTo>
                    <a:pt x="22066" y="9916"/>
                  </a:lnTo>
                  <a:lnTo>
                    <a:pt x="22218" y="9819"/>
                  </a:lnTo>
                  <a:lnTo>
                    <a:pt x="22576" y="9640"/>
                  </a:lnTo>
                  <a:lnTo>
                    <a:pt x="22935" y="9474"/>
                  </a:lnTo>
                  <a:lnTo>
                    <a:pt x="22935" y="9102"/>
                  </a:lnTo>
                  <a:lnTo>
                    <a:pt x="22576" y="9309"/>
                  </a:lnTo>
                  <a:lnTo>
                    <a:pt x="22163" y="9530"/>
                  </a:lnTo>
                  <a:lnTo>
                    <a:pt x="21983" y="9626"/>
                  </a:lnTo>
                  <a:lnTo>
                    <a:pt x="21832" y="9695"/>
                  </a:lnTo>
                  <a:lnTo>
                    <a:pt x="21721" y="9736"/>
                  </a:lnTo>
                  <a:lnTo>
                    <a:pt x="21666" y="9736"/>
                  </a:lnTo>
                  <a:lnTo>
                    <a:pt x="20273" y="8192"/>
                  </a:lnTo>
                  <a:lnTo>
                    <a:pt x="18880" y="6647"/>
                  </a:lnTo>
                  <a:lnTo>
                    <a:pt x="18867" y="6620"/>
                  </a:lnTo>
                  <a:lnTo>
                    <a:pt x="18880" y="6578"/>
                  </a:lnTo>
                  <a:lnTo>
                    <a:pt x="18963" y="6427"/>
                  </a:lnTo>
                  <a:lnTo>
                    <a:pt x="19074" y="6234"/>
                  </a:lnTo>
                  <a:lnTo>
                    <a:pt x="19225" y="5999"/>
                  </a:lnTo>
                  <a:lnTo>
                    <a:pt x="19694" y="5310"/>
                  </a:lnTo>
                  <a:lnTo>
                    <a:pt x="22935" y="8730"/>
                  </a:lnTo>
                  <a:lnTo>
                    <a:pt x="22935" y="8330"/>
                  </a:lnTo>
                  <a:lnTo>
                    <a:pt x="22783" y="8164"/>
                  </a:lnTo>
                  <a:lnTo>
                    <a:pt x="22618" y="7999"/>
                  </a:lnTo>
                  <a:lnTo>
                    <a:pt x="22328" y="7640"/>
                  </a:lnTo>
                  <a:lnTo>
                    <a:pt x="22080" y="7323"/>
                  </a:lnTo>
                  <a:lnTo>
                    <a:pt x="21887" y="7089"/>
                  </a:lnTo>
                  <a:lnTo>
                    <a:pt x="21487" y="6702"/>
                  </a:lnTo>
                  <a:lnTo>
                    <a:pt x="20797" y="6013"/>
                  </a:lnTo>
                  <a:lnTo>
                    <a:pt x="20453" y="5654"/>
                  </a:lnTo>
                  <a:lnTo>
                    <a:pt x="20149" y="5337"/>
                  </a:lnTo>
                  <a:lnTo>
                    <a:pt x="20039" y="5199"/>
                  </a:lnTo>
                  <a:lnTo>
                    <a:pt x="19956" y="5089"/>
                  </a:lnTo>
                  <a:lnTo>
                    <a:pt x="19915" y="5006"/>
                  </a:lnTo>
                  <a:lnTo>
                    <a:pt x="19901" y="4979"/>
                  </a:lnTo>
                  <a:lnTo>
                    <a:pt x="19915" y="4965"/>
                  </a:lnTo>
                  <a:lnTo>
                    <a:pt x="20301" y="4372"/>
                  </a:lnTo>
                  <a:lnTo>
                    <a:pt x="20604" y="3944"/>
                  </a:lnTo>
                  <a:lnTo>
                    <a:pt x="20908" y="3475"/>
                  </a:lnTo>
                  <a:lnTo>
                    <a:pt x="21184" y="3020"/>
                  </a:lnTo>
                  <a:lnTo>
                    <a:pt x="21294" y="2813"/>
                  </a:lnTo>
                  <a:lnTo>
                    <a:pt x="21390" y="2620"/>
                  </a:lnTo>
                  <a:lnTo>
                    <a:pt x="21459" y="2455"/>
                  </a:lnTo>
                  <a:lnTo>
                    <a:pt x="21501" y="2317"/>
                  </a:lnTo>
                  <a:lnTo>
                    <a:pt x="21501" y="2262"/>
                  </a:lnTo>
                  <a:lnTo>
                    <a:pt x="21501" y="2220"/>
                  </a:lnTo>
                  <a:lnTo>
                    <a:pt x="21487" y="2179"/>
                  </a:lnTo>
                  <a:lnTo>
                    <a:pt x="21459" y="2151"/>
                  </a:lnTo>
                  <a:lnTo>
                    <a:pt x="21432" y="2138"/>
                  </a:lnTo>
                  <a:lnTo>
                    <a:pt x="21390" y="2151"/>
                  </a:lnTo>
                  <a:lnTo>
                    <a:pt x="21349" y="2165"/>
                  </a:lnTo>
                  <a:lnTo>
                    <a:pt x="21308" y="2193"/>
                  </a:lnTo>
                  <a:lnTo>
                    <a:pt x="21197" y="2276"/>
                  </a:lnTo>
                  <a:lnTo>
                    <a:pt x="21087" y="2413"/>
                  </a:lnTo>
                  <a:lnTo>
                    <a:pt x="20949" y="2565"/>
                  </a:lnTo>
                  <a:lnTo>
                    <a:pt x="20825" y="2758"/>
                  </a:lnTo>
                  <a:lnTo>
                    <a:pt x="20535" y="3186"/>
                  </a:lnTo>
                  <a:lnTo>
                    <a:pt x="20260" y="3655"/>
                  </a:lnTo>
                  <a:lnTo>
                    <a:pt x="20011" y="4082"/>
                  </a:lnTo>
                  <a:lnTo>
                    <a:pt x="19667" y="4675"/>
                  </a:lnTo>
                  <a:lnTo>
                    <a:pt x="19639" y="4703"/>
                  </a:lnTo>
                  <a:lnTo>
                    <a:pt x="19598" y="4730"/>
                  </a:lnTo>
                  <a:lnTo>
                    <a:pt x="19487" y="4744"/>
                  </a:lnTo>
                  <a:lnTo>
                    <a:pt x="19349" y="4758"/>
                  </a:lnTo>
                  <a:lnTo>
                    <a:pt x="19170" y="4744"/>
                  </a:lnTo>
                  <a:lnTo>
                    <a:pt x="18963" y="4703"/>
                  </a:lnTo>
                  <a:lnTo>
                    <a:pt x="18729" y="4661"/>
                  </a:lnTo>
                  <a:lnTo>
                    <a:pt x="18232" y="4551"/>
                  </a:lnTo>
                  <a:lnTo>
                    <a:pt x="17736" y="4413"/>
                  </a:lnTo>
                  <a:lnTo>
                    <a:pt x="17281" y="4289"/>
                  </a:lnTo>
                  <a:lnTo>
                    <a:pt x="16674" y="4110"/>
                  </a:lnTo>
                  <a:lnTo>
                    <a:pt x="16384" y="4068"/>
                  </a:lnTo>
                  <a:lnTo>
                    <a:pt x="16053" y="4027"/>
                  </a:lnTo>
                  <a:lnTo>
                    <a:pt x="15709" y="3972"/>
                  </a:lnTo>
                  <a:lnTo>
                    <a:pt x="15364" y="3917"/>
                  </a:lnTo>
                  <a:lnTo>
                    <a:pt x="15212" y="3875"/>
                  </a:lnTo>
                  <a:lnTo>
                    <a:pt x="15060" y="3820"/>
                  </a:lnTo>
                  <a:lnTo>
                    <a:pt x="14922" y="3751"/>
                  </a:lnTo>
                  <a:lnTo>
                    <a:pt x="14812" y="3682"/>
                  </a:lnTo>
                  <a:lnTo>
                    <a:pt x="14716" y="3586"/>
                  </a:lnTo>
                  <a:lnTo>
                    <a:pt x="14647" y="3489"/>
                  </a:lnTo>
                  <a:lnTo>
                    <a:pt x="14619" y="3420"/>
                  </a:lnTo>
                  <a:lnTo>
                    <a:pt x="14605" y="3365"/>
                  </a:lnTo>
                  <a:lnTo>
                    <a:pt x="14605" y="3296"/>
                  </a:lnTo>
                  <a:lnTo>
                    <a:pt x="14591" y="3227"/>
                  </a:lnTo>
                  <a:lnTo>
                    <a:pt x="14619" y="2924"/>
                  </a:lnTo>
                  <a:lnTo>
                    <a:pt x="14660" y="2469"/>
                  </a:lnTo>
                  <a:lnTo>
                    <a:pt x="14716" y="1931"/>
                  </a:lnTo>
                  <a:lnTo>
                    <a:pt x="14743" y="1352"/>
                  </a:lnTo>
                  <a:lnTo>
                    <a:pt x="14743" y="1076"/>
                  </a:lnTo>
                  <a:lnTo>
                    <a:pt x="14743" y="814"/>
                  </a:lnTo>
                  <a:lnTo>
                    <a:pt x="14729" y="579"/>
                  </a:lnTo>
                  <a:lnTo>
                    <a:pt x="14688" y="372"/>
                  </a:lnTo>
                  <a:lnTo>
                    <a:pt x="14633" y="207"/>
                  </a:lnTo>
                  <a:lnTo>
                    <a:pt x="14605" y="138"/>
                  </a:lnTo>
                  <a:lnTo>
                    <a:pt x="14564" y="83"/>
                  </a:lnTo>
                  <a:lnTo>
                    <a:pt x="14522" y="41"/>
                  </a:lnTo>
                  <a:lnTo>
                    <a:pt x="14481" y="14"/>
                  </a:lnTo>
                  <a:lnTo>
                    <a:pt x="1442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7349450" y="2361025"/>
              <a:ext cx="32425" cy="26550"/>
            </a:xfrm>
            <a:custGeom>
              <a:rect b="b" l="l" r="r" t="t"/>
              <a:pathLst>
                <a:path extrusionOk="0" h="1062" w="1297">
                  <a:moveTo>
                    <a:pt x="1" y="0"/>
                  </a:moveTo>
                  <a:lnTo>
                    <a:pt x="1297" y="1062"/>
                  </a:lnTo>
                  <a:lnTo>
                    <a:pt x="1297" y="841"/>
                  </a:lnTo>
                  <a:lnTo>
                    <a:pt x="1076" y="634"/>
                  </a:lnTo>
                  <a:lnTo>
                    <a:pt x="925" y="496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7077425" y="2361025"/>
              <a:ext cx="304450" cy="311350"/>
            </a:xfrm>
            <a:custGeom>
              <a:rect b="b" l="l" r="r" t="t"/>
              <a:pathLst>
                <a:path extrusionOk="0" h="12454" w="12178">
                  <a:moveTo>
                    <a:pt x="7875" y="83"/>
                  </a:moveTo>
                  <a:lnTo>
                    <a:pt x="7875" y="1021"/>
                  </a:lnTo>
                  <a:lnTo>
                    <a:pt x="6441" y="1324"/>
                  </a:lnTo>
                  <a:lnTo>
                    <a:pt x="6331" y="1324"/>
                  </a:lnTo>
                  <a:lnTo>
                    <a:pt x="6275" y="1310"/>
                  </a:lnTo>
                  <a:lnTo>
                    <a:pt x="6234" y="1269"/>
                  </a:lnTo>
                  <a:lnTo>
                    <a:pt x="6151" y="1186"/>
                  </a:lnTo>
                  <a:lnTo>
                    <a:pt x="6082" y="1089"/>
                  </a:lnTo>
                  <a:lnTo>
                    <a:pt x="6013" y="965"/>
                  </a:lnTo>
                  <a:lnTo>
                    <a:pt x="5958" y="827"/>
                  </a:lnTo>
                  <a:lnTo>
                    <a:pt x="5848" y="607"/>
                  </a:lnTo>
                  <a:lnTo>
                    <a:pt x="6868" y="345"/>
                  </a:lnTo>
                  <a:lnTo>
                    <a:pt x="7875" y="83"/>
                  </a:lnTo>
                  <a:close/>
                  <a:moveTo>
                    <a:pt x="8068" y="124"/>
                  </a:moveTo>
                  <a:lnTo>
                    <a:pt x="10192" y="455"/>
                  </a:lnTo>
                  <a:lnTo>
                    <a:pt x="9640" y="1407"/>
                  </a:lnTo>
                  <a:lnTo>
                    <a:pt x="8234" y="1062"/>
                  </a:lnTo>
                  <a:lnTo>
                    <a:pt x="8179" y="1048"/>
                  </a:lnTo>
                  <a:lnTo>
                    <a:pt x="8137" y="1007"/>
                  </a:lnTo>
                  <a:lnTo>
                    <a:pt x="8110" y="979"/>
                  </a:lnTo>
                  <a:lnTo>
                    <a:pt x="8082" y="924"/>
                  </a:lnTo>
                  <a:lnTo>
                    <a:pt x="8054" y="869"/>
                  </a:lnTo>
                  <a:lnTo>
                    <a:pt x="8041" y="814"/>
                  </a:lnTo>
                  <a:lnTo>
                    <a:pt x="8041" y="676"/>
                  </a:lnTo>
                  <a:lnTo>
                    <a:pt x="8041" y="524"/>
                  </a:lnTo>
                  <a:lnTo>
                    <a:pt x="8054" y="386"/>
                  </a:lnTo>
                  <a:lnTo>
                    <a:pt x="8068" y="234"/>
                  </a:lnTo>
                  <a:lnTo>
                    <a:pt x="8068" y="124"/>
                  </a:lnTo>
                  <a:close/>
                  <a:moveTo>
                    <a:pt x="5655" y="690"/>
                  </a:moveTo>
                  <a:lnTo>
                    <a:pt x="6082" y="1434"/>
                  </a:lnTo>
                  <a:lnTo>
                    <a:pt x="4841" y="2000"/>
                  </a:lnTo>
                  <a:lnTo>
                    <a:pt x="4524" y="2151"/>
                  </a:lnTo>
                  <a:lnTo>
                    <a:pt x="4414" y="2179"/>
                  </a:lnTo>
                  <a:lnTo>
                    <a:pt x="4317" y="2193"/>
                  </a:lnTo>
                  <a:lnTo>
                    <a:pt x="4221" y="2179"/>
                  </a:lnTo>
                  <a:lnTo>
                    <a:pt x="4110" y="2138"/>
                  </a:lnTo>
                  <a:lnTo>
                    <a:pt x="3972" y="2069"/>
                  </a:lnTo>
                  <a:lnTo>
                    <a:pt x="3807" y="1972"/>
                  </a:lnTo>
                  <a:lnTo>
                    <a:pt x="5655" y="690"/>
                  </a:lnTo>
                  <a:close/>
                  <a:moveTo>
                    <a:pt x="7875" y="1227"/>
                  </a:moveTo>
                  <a:lnTo>
                    <a:pt x="7875" y="2138"/>
                  </a:lnTo>
                  <a:lnTo>
                    <a:pt x="6868" y="2317"/>
                  </a:lnTo>
                  <a:lnTo>
                    <a:pt x="6841" y="2303"/>
                  </a:lnTo>
                  <a:lnTo>
                    <a:pt x="6813" y="2289"/>
                  </a:lnTo>
                  <a:lnTo>
                    <a:pt x="6758" y="2220"/>
                  </a:lnTo>
                  <a:lnTo>
                    <a:pt x="6689" y="2110"/>
                  </a:lnTo>
                  <a:lnTo>
                    <a:pt x="6606" y="1972"/>
                  </a:lnTo>
                  <a:lnTo>
                    <a:pt x="6386" y="1545"/>
                  </a:lnTo>
                  <a:lnTo>
                    <a:pt x="7875" y="1227"/>
                  </a:lnTo>
                  <a:close/>
                  <a:moveTo>
                    <a:pt x="8068" y="1241"/>
                  </a:moveTo>
                  <a:lnTo>
                    <a:pt x="9530" y="1586"/>
                  </a:lnTo>
                  <a:lnTo>
                    <a:pt x="9061" y="2400"/>
                  </a:lnTo>
                  <a:lnTo>
                    <a:pt x="8096" y="2151"/>
                  </a:lnTo>
                  <a:lnTo>
                    <a:pt x="8082" y="2138"/>
                  </a:lnTo>
                  <a:lnTo>
                    <a:pt x="8082" y="2110"/>
                  </a:lnTo>
                  <a:lnTo>
                    <a:pt x="8054" y="2013"/>
                  </a:lnTo>
                  <a:lnTo>
                    <a:pt x="8054" y="1738"/>
                  </a:lnTo>
                  <a:lnTo>
                    <a:pt x="8068" y="1241"/>
                  </a:lnTo>
                  <a:close/>
                  <a:moveTo>
                    <a:pt x="10385" y="538"/>
                  </a:moveTo>
                  <a:lnTo>
                    <a:pt x="12081" y="2013"/>
                  </a:lnTo>
                  <a:lnTo>
                    <a:pt x="11240" y="2496"/>
                  </a:lnTo>
                  <a:lnTo>
                    <a:pt x="9958" y="1586"/>
                  </a:lnTo>
                  <a:lnTo>
                    <a:pt x="9916" y="1545"/>
                  </a:lnTo>
                  <a:lnTo>
                    <a:pt x="9889" y="1489"/>
                  </a:lnTo>
                  <a:lnTo>
                    <a:pt x="9889" y="1434"/>
                  </a:lnTo>
                  <a:lnTo>
                    <a:pt x="9889" y="1379"/>
                  </a:lnTo>
                  <a:lnTo>
                    <a:pt x="9902" y="1310"/>
                  </a:lnTo>
                  <a:lnTo>
                    <a:pt x="9930" y="1227"/>
                  </a:lnTo>
                  <a:lnTo>
                    <a:pt x="10013" y="1076"/>
                  </a:lnTo>
                  <a:lnTo>
                    <a:pt x="10109" y="924"/>
                  </a:lnTo>
                  <a:lnTo>
                    <a:pt x="10220" y="772"/>
                  </a:lnTo>
                  <a:lnTo>
                    <a:pt x="10385" y="538"/>
                  </a:lnTo>
                  <a:close/>
                  <a:moveTo>
                    <a:pt x="9723" y="1669"/>
                  </a:moveTo>
                  <a:lnTo>
                    <a:pt x="11047" y="2606"/>
                  </a:lnTo>
                  <a:lnTo>
                    <a:pt x="10399" y="2979"/>
                  </a:lnTo>
                  <a:lnTo>
                    <a:pt x="9254" y="2482"/>
                  </a:lnTo>
                  <a:lnTo>
                    <a:pt x="9723" y="1669"/>
                  </a:lnTo>
                  <a:close/>
                  <a:moveTo>
                    <a:pt x="8096" y="2358"/>
                  </a:moveTo>
                  <a:lnTo>
                    <a:pt x="8978" y="2593"/>
                  </a:lnTo>
                  <a:lnTo>
                    <a:pt x="8620" y="3200"/>
                  </a:lnTo>
                  <a:lnTo>
                    <a:pt x="8165" y="3200"/>
                  </a:lnTo>
                  <a:lnTo>
                    <a:pt x="8110" y="3186"/>
                  </a:lnTo>
                  <a:lnTo>
                    <a:pt x="8096" y="3172"/>
                  </a:lnTo>
                  <a:lnTo>
                    <a:pt x="8096" y="3158"/>
                  </a:lnTo>
                  <a:lnTo>
                    <a:pt x="8096" y="2358"/>
                  </a:lnTo>
                  <a:close/>
                  <a:moveTo>
                    <a:pt x="6096" y="1669"/>
                  </a:moveTo>
                  <a:lnTo>
                    <a:pt x="6151" y="1683"/>
                  </a:lnTo>
                  <a:lnTo>
                    <a:pt x="6207" y="1696"/>
                  </a:lnTo>
                  <a:lnTo>
                    <a:pt x="6262" y="1724"/>
                  </a:lnTo>
                  <a:lnTo>
                    <a:pt x="6303" y="1765"/>
                  </a:lnTo>
                  <a:lnTo>
                    <a:pt x="6386" y="1862"/>
                  </a:lnTo>
                  <a:lnTo>
                    <a:pt x="6455" y="2000"/>
                  </a:lnTo>
                  <a:lnTo>
                    <a:pt x="6524" y="2138"/>
                  </a:lnTo>
                  <a:lnTo>
                    <a:pt x="6593" y="2289"/>
                  </a:lnTo>
                  <a:lnTo>
                    <a:pt x="6662" y="2427"/>
                  </a:lnTo>
                  <a:lnTo>
                    <a:pt x="6524" y="2675"/>
                  </a:lnTo>
                  <a:lnTo>
                    <a:pt x="6441" y="2813"/>
                  </a:lnTo>
                  <a:lnTo>
                    <a:pt x="6344" y="2965"/>
                  </a:lnTo>
                  <a:lnTo>
                    <a:pt x="6248" y="3089"/>
                  </a:lnTo>
                  <a:lnTo>
                    <a:pt x="6207" y="3144"/>
                  </a:lnTo>
                  <a:lnTo>
                    <a:pt x="6151" y="3186"/>
                  </a:lnTo>
                  <a:lnTo>
                    <a:pt x="6110" y="3227"/>
                  </a:lnTo>
                  <a:lnTo>
                    <a:pt x="6055" y="3241"/>
                  </a:lnTo>
                  <a:lnTo>
                    <a:pt x="6000" y="3241"/>
                  </a:lnTo>
                  <a:lnTo>
                    <a:pt x="5958" y="3213"/>
                  </a:lnTo>
                  <a:lnTo>
                    <a:pt x="4510" y="2386"/>
                  </a:lnTo>
                  <a:lnTo>
                    <a:pt x="5944" y="1710"/>
                  </a:lnTo>
                  <a:lnTo>
                    <a:pt x="6027" y="1683"/>
                  </a:lnTo>
                  <a:lnTo>
                    <a:pt x="6096" y="1669"/>
                  </a:lnTo>
                  <a:close/>
                  <a:moveTo>
                    <a:pt x="7875" y="2344"/>
                  </a:moveTo>
                  <a:lnTo>
                    <a:pt x="7875" y="3227"/>
                  </a:lnTo>
                  <a:lnTo>
                    <a:pt x="7724" y="3268"/>
                  </a:lnTo>
                  <a:lnTo>
                    <a:pt x="7572" y="3310"/>
                  </a:lnTo>
                  <a:lnTo>
                    <a:pt x="7517" y="3324"/>
                  </a:lnTo>
                  <a:lnTo>
                    <a:pt x="7461" y="3310"/>
                  </a:lnTo>
                  <a:lnTo>
                    <a:pt x="7406" y="3282"/>
                  </a:lnTo>
                  <a:lnTo>
                    <a:pt x="7365" y="3227"/>
                  </a:lnTo>
                  <a:lnTo>
                    <a:pt x="6937" y="2510"/>
                  </a:lnTo>
                  <a:lnTo>
                    <a:pt x="7875" y="2344"/>
                  </a:lnTo>
                  <a:close/>
                  <a:moveTo>
                    <a:pt x="9241" y="2689"/>
                  </a:moveTo>
                  <a:lnTo>
                    <a:pt x="10178" y="3117"/>
                  </a:lnTo>
                  <a:lnTo>
                    <a:pt x="9420" y="3544"/>
                  </a:lnTo>
                  <a:lnTo>
                    <a:pt x="8813" y="3255"/>
                  </a:lnTo>
                  <a:lnTo>
                    <a:pt x="8896" y="3089"/>
                  </a:lnTo>
                  <a:lnTo>
                    <a:pt x="8992" y="2882"/>
                  </a:lnTo>
                  <a:lnTo>
                    <a:pt x="9047" y="2800"/>
                  </a:lnTo>
                  <a:lnTo>
                    <a:pt x="9116" y="2731"/>
                  </a:lnTo>
                  <a:lnTo>
                    <a:pt x="9144" y="2703"/>
                  </a:lnTo>
                  <a:lnTo>
                    <a:pt x="9172" y="2689"/>
                  </a:lnTo>
                  <a:close/>
                  <a:moveTo>
                    <a:pt x="6772" y="2620"/>
                  </a:moveTo>
                  <a:lnTo>
                    <a:pt x="7241" y="3448"/>
                  </a:lnTo>
                  <a:lnTo>
                    <a:pt x="7103" y="3586"/>
                  </a:lnTo>
                  <a:lnTo>
                    <a:pt x="6993" y="3668"/>
                  </a:lnTo>
                  <a:lnTo>
                    <a:pt x="6937" y="3696"/>
                  </a:lnTo>
                  <a:lnTo>
                    <a:pt x="6882" y="3710"/>
                  </a:lnTo>
                  <a:lnTo>
                    <a:pt x="6841" y="3710"/>
                  </a:lnTo>
                  <a:lnTo>
                    <a:pt x="6786" y="3696"/>
                  </a:lnTo>
                  <a:lnTo>
                    <a:pt x="6689" y="3655"/>
                  </a:lnTo>
                  <a:lnTo>
                    <a:pt x="6565" y="3586"/>
                  </a:lnTo>
                  <a:lnTo>
                    <a:pt x="6262" y="3393"/>
                  </a:lnTo>
                  <a:lnTo>
                    <a:pt x="6772" y="2620"/>
                  </a:lnTo>
                  <a:close/>
                  <a:moveTo>
                    <a:pt x="7875" y="3434"/>
                  </a:moveTo>
                  <a:lnTo>
                    <a:pt x="7875" y="4124"/>
                  </a:lnTo>
                  <a:lnTo>
                    <a:pt x="7530" y="3517"/>
                  </a:lnTo>
                  <a:lnTo>
                    <a:pt x="7696" y="3462"/>
                  </a:lnTo>
                  <a:lnTo>
                    <a:pt x="7875" y="3434"/>
                  </a:lnTo>
                  <a:close/>
                  <a:moveTo>
                    <a:pt x="8496" y="3393"/>
                  </a:moveTo>
                  <a:lnTo>
                    <a:pt x="8068" y="4124"/>
                  </a:lnTo>
                  <a:lnTo>
                    <a:pt x="8068" y="3930"/>
                  </a:lnTo>
                  <a:lnTo>
                    <a:pt x="8054" y="3779"/>
                  </a:lnTo>
                  <a:lnTo>
                    <a:pt x="8054" y="3655"/>
                  </a:lnTo>
                  <a:lnTo>
                    <a:pt x="8068" y="3558"/>
                  </a:lnTo>
                  <a:lnTo>
                    <a:pt x="8082" y="3517"/>
                  </a:lnTo>
                  <a:lnTo>
                    <a:pt x="8110" y="3489"/>
                  </a:lnTo>
                  <a:lnTo>
                    <a:pt x="8137" y="3462"/>
                  </a:lnTo>
                  <a:lnTo>
                    <a:pt x="8179" y="3434"/>
                  </a:lnTo>
                  <a:lnTo>
                    <a:pt x="8303" y="3406"/>
                  </a:lnTo>
                  <a:lnTo>
                    <a:pt x="8496" y="3393"/>
                  </a:lnTo>
                  <a:close/>
                  <a:moveTo>
                    <a:pt x="8827" y="3462"/>
                  </a:moveTo>
                  <a:lnTo>
                    <a:pt x="8910" y="3503"/>
                  </a:lnTo>
                  <a:lnTo>
                    <a:pt x="9061" y="3586"/>
                  </a:lnTo>
                  <a:lnTo>
                    <a:pt x="9199" y="3668"/>
                  </a:lnTo>
                  <a:lnTo>
                    <a:pt x="8248" y="4220"/>
                  </a:lnTo>
                  <a:lnTo>
                    <a:pt x="8248" y="4220"/>
                  </a:lnTo>
                  <a:lnTo>
                    <a:pt x="8648" y="3530"/>
                  </a:lnTo>
                  <a:lnTo>
                    <a:pt x="8675" y="3503"/>
                  </a:lnTo>
                  <a:lnTo>
                    <a:pt x="8703" y="3475"/>
                  </a:lnTo>
                  <a:lnTo>
                    <a:pt x="8730" y="3462"/>
                  </a:lnTo>
                  <a:close/>
                  <a:moveTo>
                    <a:pt x="7351" y="3627"/>
                  </a:moveTo>
                  <a:lnTo>
                    <a:pt x="7696" y="4220"/>
                  </a:lnTo>
                  <a:lnTo>
                    <a:pt x="7117" y="3889"/>
                  </a:lnTo>
                  <a:lnTo>
                    <a:pt x="7158" y="3820"/>
                  </a:lnTo>
                  <a:lnTo>
                    <a:pt x="7227" y="3751"/>
                  </a:lnTo>
                  <a:lnTo>
                    <a:pt x="7351" y="3627"/>
                  </a:lnTo>
                  <a:close/>
                  <a:moveTo>
                    <a:pt x="6179" y="3599"/>
                  </a:moveTo>
                  <a:lnTo>
                    <a:pt x="6275" y="3613"/>
                  </a:lnTo>
                  <a:lnTo>
                    <a:pt x="6372" y="3655"/>
                  </a:lnTo>
                  <a:lnTo>
                    <a:pt x="6469" y="3724"/>
                  </a:lnTo>
                  <a:lnTo>
                    <a:pt x="6579" y="3793"/>
                  </a:lnTo>
                  <a:lnTo>
                    <a:pt x="6675" y="3861"/>
                  </a:lnTo>
                  <a:lnTo>
                    <a:pt x="6772" y="3930"/>
                  </a:lnTo>
                  <a:lnTo>
                    <a:pt x="6565" y="4082"/>
                  </a:lnTo>
                  <a:lnTo>
                    <a:pt x="6386" y="4206"/>
                  </a:lnTo>
                  <a:lnTo>
                    <a:pt x="6220" y="4289"/>
                  </a:lnTo>
                  <a:lnTo>
                    <a:pt x="6055" y="4344"/>
                  </a:lnTo>
                  <a:lnTo>
                    <a:pt x="5876" y="4372"/>
                  </a:lnTo>
                  <a:lnTo>
                    <a:pt x="5696" y="4399"/>
                  </a:lnTo>
                  <a:lnTo>
                    <a:pt x="5200" y="4399"/>
                  </a:lnTo>
                  <a:lnTo>
                    <a:pt x="5986" y="3682"/>
                  </a:lnTo>
                  <a:lnTo>
                    <a:pt x="6027" y="3655"/>
                  </a:lnTo>
                  <a:lnTo>
                    <a:pt x="6082" y="3627"/>
                  </a:lnTo>
                  <a:lnTo>
                    <a:pt x="6124" y="3613"/>
                  </a:lnTo>
                  <a:lnTo>
                    <a:pt x="6179" y="3599"/>
                  </a:lnTo>
                  <a:close/>
                  <a:moveTo>
                    <a:pt x="3669" y="2138"/>
                  </a:moveTo>
                  <a:lnTo>
                    <a:pt x="4179" y="2427"/>
                  </a:lnTo>
                  <a:lnTo>
                    <a:pt x="3834" y="4068"/>
                  </a:lnTo>
                  <a:lnTo>
                    <a:pt x="3821" y="4192"/>
                  </a:lnTo>
                  <a:lnTo>
                    <a:pt x="3807" y="4303"/>
                  </a:lnTo>
                  <a:lnTo>
                    <a:pt x="3793" y="4344"/>
                  </a:lnTo>
                  <a:lnTo>
                    <a:pt x="3765" y="4386"/>
                  </a:lnTo>
                  <a:lnTo>
                    <a:pt x="3724" y="4399"/>
                  </a:lnTo>
                  <a:lnTo>
                    <a:pt x="3655" y="4413"/>
                  </a:lnTo>
                  <a:lnTo>
                    <a:pt x="2745" y="4413"/>
                  </a:lnTo>
                  <a:lnTo>
                    <a:pt x="3214" y="3268"/>
                  </a:lnTo>
                  <a:lnTo>
                    <a:pt x="3669" y="2138"/>
                  </a:lnTo>
                  <a:close/>
                  <a:moveTo>
                    <a:pt x="7034" y="4124"/>
                  </a:moveTo>
                  <a:lnTo>
                    <a:pt x="7131" y="4151"/>
                  </a:lnTo>
                  <a:lnTo>
                    <a:pt x="7255" y="4206"/>
                  </a:lnTo>
                  <a:lnTo>
                    <a:pt x="7586" y="4413"/>
                  </a:lnTo>
                  <a:lnTo>
                    <a:pt x="6510" y="4413"/>
                  </a:lnTo>
                  <a:lnTo>
                    <a:pt x="6689" y="4275"/>
                  </a:lnTo>
                  <a:lnTo>
                    <a:pt x="6827" y="4179"/>
                  </a:lnTo>
                  <a:lnTo>
                    <a:pt x="6937" y="4137"/>
                  </a:lnTo>
                  <a:lnTo>
                    <a:pt x="6979" y="4124"/>
                  </a:lnTo>
                  <a:close/>
                  <a:moveTo>
                    <a:pt x="9378" y="3820"/>
                  </a:moveTo>
                  <a:lnTo>
                    <a:pt x="9530" y="4110"/>
                  </a:lnTo>
                  <a:lnTo>
                    <a:pt x="9682" y="4413"/>
                  </a:lnTo>
                  <a:lnTo>
                    <a:pt x="8358" y="4413"/>
                  </a:lnTo>
                  <a:lnTo>
                    <a:pt x="8606" y="4261"/>
                  </a:lnTo>
                  <a:lnTo>
                    <a:pt x="8868" y="4110"/>
                  </a:lnTo>
                  <a:lnTo>
                    <a:pt x="9378" y="3820"/>
                  </a:lnTo>
                  <a:close/>
                  <a:moveTo>
                    <a:pt x="11226" y="2744"/>
                  </a:moveTo>
                  <a:lnTo>
                    <a:pt x="11695" y="4399"/>
                  </a:lnTo>
                  <a:lnTo>
                    <a:pt x="11557" y="4413"/>
                  </a:lnTo>
                  <a:lnTo>
                    <a:pt x="11488" y="4413"/>
                  </a:lnTo>
                  <a:lnTo>
                    <a:pt x="11420" y="4399"/>
                  </a:lnTo>
                  <a:lnTo>
                    <a:pt x="11392" y="4330"/>
                  </a:lnTo>
                  <a:lnTo>
                    <a:pt x="11364" y="4248"/>
                  </a:lnTo>
                  <a:lnTo>
                    <a:pt x="11282" y="4082"/>
                  </a:lnTo>
                  <a:lnTo>
                    <a:pt x="11185" y="3917"/>
                  </a:lnTo>
                  <a:lnTo>
                    <a:pt x="11047" y="3751"/>
                  </a:lnTo>
                  <a:lnTo>
                    <a:pt x="10785" y="3420"/>
                  </a:lnTo>
                  <a:lnTo>
                    <a:pt x="10551" y="3131"/>
                  </a:lnTo>
                  <a:lnTo>
                    <a:pt x="11226" y="2744"/>
                  </a:lnTo>
                  <a:close/>
                  <a:moveTo>
                    <a:pt x="10316" y="3282"/>
                  </a:moveTo>
                  <a:lnTo>
                    <a:pt x="10371" y="3296"/>
                  </a:lnTo>
                  <a:lnTo>
                    <a:pt x="10427" y="3324"/>
                  </a:lnTo>
                  <a:lnTo>
                    <a:pt x="10482" y="3379"/>
                  </a:lnTo>
                  <a:lnTo>
                    <a:pt x="10620" y="3517"/>
                  </a:lnTo>
                  <a:lnTo>
                    <a:pt x="10758" y="3696"/>
                  </a:lnTo>
                  <a:lnTo>
                    <a:pt x="11006" y="4082"/>
                  </a:lnTo>
                  <a:lnTo>
                    <a:pt x="11185" y="4358"/>
                  </a:lnTo>
                  <a:lnTo>
                    <a:pt x="11047" y="4399"/>
                  </a:lnTo>
                  <a:lnTo>
                    <a:pt x="10895" y="4413"/>
                  </a:lnTo>
                  <a:lnTo>
                    <a:pt x="10730" y="4427"/>
                  </a:lnTo>
                  <a:lnTo>
                    <a:pt x="10564" y="4427"/>
                  </a:lnTo>
                  <a:lnTo>
                    <a:pt x="10233" y="4413"/>
                  </a:lnTo>
                  <a:lnTo>
                    <a:pt x="9916" y="4399"/>
                  </a:lnTo>
                  <a:lnTo>
                    <a:pt x="9572" y="3737"/>
                  </a:lnTo>
                  <a:lnTo>
                    <a:pt x="9572" y="3724"/>
                  </a:lnTo>
                  <a:lnTo>
                    <a:pt x="9585" y="3696"/>
                  </a:lnTo>
                  <a:lnTo>
                    <a:pt x="9654" y="3641"/>
                  </a:lnTo>
                  <a:lnTo>
                    <a:pt x="9875" y="3503"/>
                  </a:lnTo>
                  <a:lnTo>
                    <a:pt x="10275" y="3296"/>
                  </a:lnTo>
                  <a:lnTo>
                    <a:pt x="10316" y="3282"/>
                  </a:lnTo>
                  <a:close/>
                  <a:moveTo>
                    <a:pt x="4359" y="2538"/>
                  </a:moveTo>
                  <a:lnTo>
                    <a:pt x="5944" y="3448"/>
                  </a:lnTo>
                  <a:lnTo>
                    <a:pt x="4965" y="4344"/>
                  </a:lnTo>
                  <a:lnTo>
                    <a:pt x="4924" y="4372"/>
                  </a:lnTo>
                  <a:lnTo>
                    <a:pt x="4883" y="4386"/>
                  </a:lnTo>
                  <a:lnTo>
                    <a:pt x="4772" y="4427"/>
                  </a:lnTo>
                  <a:lnTo>
                    <a:pt x="4634" y="4441"/>
                  </a:lnTo>
                  <a:lnTo>
                    <a:pt x="4496" y="4441"/>
                  </a:lnTo>
                  <a:lnTo>
                    <a:pt x="4207" y="4413"/>
                  </a:lnTo>
                  <a:lnTo>
                    <a:pt x="3972" y="4399"/>
                  </a:lnTo>
                  <a:lnTo>
                    <a:pt x="4359" y="2538"/>
                  </a:lnTo>
                  <a:close/>
                  <a:moveTo>
                    <a:pt x="2648" y="1545"/>
                  </a:moveTo>
                  <a:lnTo>
                    <a:pt x="2841" y="1641"/>
                  </a:lnTo>
                  <a:lnTo>
                    <a:pt x="3131" y="1793"/>
                  </a:lnTo>
                  <a:lnTo>
                    <a:pt x="3269" y="1876"/>
                  </a:lnTo>
                  <a:lnTo>
                    <a:pt x="3379" y="1958"/>
                  </a:lnTo>
                  <a:lnTo>
                    <a:pt x="3448" y="2027"/>
                  </a:lnTo>
                  <a:lnTo>
                    <a:pt x="3476" y="2055"/>
                  </a:lnTo>
                  <a:lnTo>
                    <a:pt x="3476" y="2082"/>
                  </a:lnTo>
                  <a:lnTo>
                    <a:pt x="2952" y="3365"/>
                  </a:lnTo>
                  <a:lnTo>
                    <a:pt x="2869" y="3599"/>
                  </a:lnTo>
                  <a:lnTo>
                    <a:pt x="2773" y="3903"/>
                  </a:lnTo>
                  <a:lnTo>
                    <a:pt x="2731" y="4068"/>
                  </a:lnTo>
                  <a:lnTo>
                    <a:pt x="2662" y="4206"/>
                  </a:lnTo>
                  <a:lnTo>
                    <a:pt x="2593" y="4317"/>
                  </a:lnTo>
                  <a:lnTo>
                    <a:pt x="2566" y="4372"/>
                  </a:lnTo>
                  <a:lnTo>
                    <a:pt x="2524" y="4399"/>
                  </a:lnTo>
                  <a:lnTo>
                    <a:pt x="2497" y="4427"/>
                  </a:lnTo>
                  <a:lnTo>
                    <a:pt x="2442" y="4441"/>
                  </a:lnTo>
                  <a:lnTo>
                    <a:pt x="2317" y="4454"/>
                  </a:lnTo>
                  <a:lnTo>
                    <a:pt x="2166" y="4454"/>
                  </a:lnTo>
                  <a:lnTo>
                    <a:pt x="1986" y="4441"/>
                  </a:lnTo>
                  <a:lnTo>
                    <a:pt x="1655" y="4413"/>
                  </a:lnTo>
                  <a:lnTo>
                    <a:pt x="1407" y="4399"/>
                  </a:lnTo>
                  <a:lnTo>
                    <a:pt x="2648" y="1545"/>
                  </a:lnTo>
                  <a:close/>
                  <a:moveTo>
                    <a:pt x="7586" y="4579"/>
                  </a:moveTo>
                  <a:lnTo>
                    <a:pt x="6662" y="5116"/>
                  </a:lnTo>
                  <a:lnTo>
                    <a:pt x="6524" y="4868"/>
                  </a:lnTo>
                  <a:lnTo>
                    <a:pt x="6455" y="4730"/>
                  </a:lnTo>
                  <a:lnTo>
                    <a:pt x="6386" y="4579"/>
                  </a:lnTo>
                  <a:close/>
                  <a:moveTo>
                    <a:pt x="9737" y="4579"/>
                  </a:moveTo>
                  <a:lnTo>
                    <a:pt x="9627" y="5310"/>
                  </a:lnTo>
                  <a:lnTo>
                    <a:pt x="8992" y="4965"/>
                  </a:lnTo>
                  <a:lnTo>
                    <a:pt x="8675" y="4772"/>
                  </a:lnTo>
                  <a:lnTo>
                    <a:pt x="8358" y="4579"/>
                  </a:lnTo>
                  <a:close/>
                  <a:moveTo>
                    <a:pt x="10992" y="4579"/>
                  </a:moveTo>
                  <a:lnTo>
                    <a:pt x="10854" y="4772"/>
                  </a:lnTo>
                  <a:lnTo>
                    <a:pt x="10716" y="4951"/>
                  </a:lnTo>
                  <a:lnTo>
                    <a:pt x="10440" y="5296"/>
                  </a:lnTo>
                  <a:lnTo>
                    <a:pt x="10289" y="5503"/>
                  </a:lnTo>
                  <a:lnTo>
                    <a:pt x="10233" y="5558"/>
                  </a:lnTo>
                  <a:lnTo>
                    <a:pt x="10178" y="5585"/>
                  </a:lnTo>
                  <a:lnTo>
                    <a:pt x="10123" y="5585"/>
                  </a:lnTo>
                  <a:lnTo>
                    <a:pt x="10040" y="5558"/>
                  </a:lnTo>
                  <a:lnTo>
                    <a:pt x="9820" y="5434"/>
                  </a:lnTo>
                  <a:lnTo>
                    <a:pt x="9875" y="4965"/>
                  </a:lnTo>
                  <a:lnTo>
                    <a:pt x="9916" y="4689"/>
                  </a:lnTo>
                  <a:lnTo>
                    <a:pt x="9944" y="4606"/>
                  </a:lnTo>
                  <a:lnTo>
                    <a:pt x="9958" y="4592"/>
                  </a:lnTo>
                  <a:lnTo>
                    <a:pt x="9971" y="4579"/>
                  </a:lnTo>
                  <a:close/>
                  <a:moveTo>
                    <a:pt x="6165" y="4579"/>
                  </a:moveTo>
                  <a:lnTo>
                    <a:pt x="6262" y="4744"/>
                  </a:lnTo>
                  <a:lnTo>
                    <a:pt x="6372" y="4951"/>
                  </a:lnTo>
                  <a:lnTo>
                    <a:pt x="6427" y="5061"/>
                  </a:lnTo>
                  <a:lnTo>
                    <a:pt x="6455" y="5144"/>
                  </a:lnTo>
                  <a:lnTo>
                    <a:pt x="6455" y="5185"/>
                  </a:lnTo>
                  <a:lnTo>
                    <a:pt x="6441" y="5227"/>
                  </a:lnTo>
                  <a:lnTo>
                    <a:pt x="6427" y="5254"/>
                  </a:lnTo>
                  <a:lnTo>
                    <a:pt x="6400" y="5282"/>
                  </a:lnTo>
                  <a:lnTo>
                    <a:pt x="5434" y="5834"/>
                  </a:lnTo>
                  <a:lnTo>
                    <a:pt x="5117" y="4579"/>
                  </a:lnTo>
                  <a:close/>
                  <a:moveTo>
                    <a:pt x="7696" y="4785"/>
                  </a:moveTo>
                  <a:lnTo>
                    <a:pt x="7075" y="5847"/>
                  </a:lnTo>
                  <a:lnTo>
                    <a:pt x="6758" y="5323"/>
                  </a:lnTo>
                  <a:lnTo>
                    <a:pt x="7696" y="4785"/>
                  </a:lnTo>
                  <a:close/>
                  <a:moveTo>
                    <a:pt x="8248" y="4785"/>
                  </a:moveTo>
                  <a:lnTo>
                    <a:pt x="9516" y="5516"/>
                  </a:lnTo>
                  <a:lnTo>
                    <a:pt x="8923" y="5944"/>
                  </a:lnTo>
                  <a:lnTo>
                    <a:pt x="8248" y="4785"/>
                  </a:lnTo>
                  <a:close/>
                  <a:moveTo>
                    <a:pt x="7875" y="4882"/>
                  </a:moveTo>
                  <a:lnTo>
                    <a:pt x="7875" y="6344"/>
                  </a:lnTo>
                  <a:lnTo>
                    <a:pt x="7227" y="6013"/>
                  </a:lnTo>
                  <a:lnTo>
                    <a:pt x="7875" y="4882"/>
                  </a:lnTo>
                  <a:close/>
                  <a:moveTo>
                    <a:pt x="8096" y="4882"/>
                  </a:moveTo>
                  <a:lnTo>
                    <a:pt x="8772" y="6054"/>
                  </a:lnTo>
                  <a:lnTo>
                    <a:pt x="8096" y="6344"/>
                  </a:lnTo>
                  <a:lnTo>
                    <a:pt x="8096" y="4882"/>
                  </a:lnTo>
                  <a:close/>
                  <a:moveTo>
                    <a:pt x="11709" y="4606"/>
                  </a:moveTo>
                  <a:lnTo>
                    <a:pt x="11378" y="6344"/>
                  </a:lnTo>
                  <a:lnTo>
                    <a:pt x="10358" y="5751"/>
                  </a:lnTo>
                  <a:lnTo>
                    <a:pt x="10992" y="4937"/>
                  </a:lnTo>
                  <a:lnTo>
                    <a:pt x="11157" y="4744"/>
                  </a:lnTo>
                  <a:lnTo>
                    <a:pt x="11226" y="4689"/>
                  </a:lnTo>
                  <a:lnTo>
                    <a:pt x="11282" y="4648"/>
                  </a:lnTo>
                  <a:lnTo>
                    <a:pt x="11364" y="4620"/>
                  </a:lnTo>
                  <a:lnTo>
                    <a:pt x="11447" y="4606"/>
                  </a:lnTo>
                  <a:close/>
                  <a:moveTo>
                    <a:pt x="4896" y="4579"/>
                  </a:moveTo>
                  <a:lnTo>
                    <a:pt x="5227" y="5861"/>
                  </a:lnTo>
                  <a:lnTo>
                    <a:pt x="5227" y="5889"/>
                  </a:lnTo>
                  <a:lnTo>
                    <a:pt x="5214" y="5930"/>
                  </a:lnTo>
                  <a:lnTo>
                    <a:pt x="5186" y="5971"/>
                  </a:lnTo>
                  <a:lnTo>
                    <a:pt x="5145" y="6027"/>
                  </a:lnTo>
                  <a:lnTo>
                    <a:pt x="5020" y="6109"/>
                  </a:lnTo>
                  <a:lnTo>
                    <a:pt x="4883" y="6192"/>
                  </a:lnTo>
                  <a:lnTo>
                    <a:pt x="4579" y="6344"/>
                  </a:lnTo>
                  <a:lnTo>
                    <a:pt x="4359" y="6454"/>
                  </a:lnTo>
                  <a:lnTo>
                    <a:pt x="4165" y="5530"/>
                  </a:lnTo>
                  <a:lnTo>
                    <a:pt x="3972" y="4579"/>
                  </a:lnTo>
                  <a:close/>
                  <a:moveTo>
                    <a:pt x="9751" y="5709"/>
                  </a:moveTo>
                  <a:lnTo>
                    <a:pt x="9820" y="5723"/>
                  </a:lnTo>
                  <a:lnTo>
                    <a:pt x="9889" y="5737"/>
                  </a:lnTo>
                  <a:lnTo>
                    <a:pt x="10054" y="5820"/>
                  </a:lnTo>
                  <a:lnTo>
                    <a:pt x="9406" y="6785"/>
                  </a:lnTo>
                  <a:lnTo>
                    <a:pt x="9020" y="6123"/>
                  </a:lnTo>
                  <a:lnTo>
                    <a:pt x="9309" y="5903"/>
                  </a:lnTo>
                  <a:lnTo>
                    <a:pt x="9420" y="5820"/>
                  </a:lnTo>
                  <a:lnTo>
                    <a:pt x="9530" y="5751"/>
                  </a:lnTo>
                  <a:lnTo>
                    <a:pt x="9640" y="5709"/>
                  </a:lnTo>
                  <a:close/>
                  <a:moveTo>
                    <a:pt x="6579" y="5420"/>
                  </a:moveTo>
                  <a:lnTo>
                    <a:pt x="6813" y="5751"/>
                  </a:lnTo>
                  <a:lnTo>
                    <a:pt x="6868" y="5861"/>
                  </a:lnTo>
                  <a:lnTo>
                    <a:pt x="6924" y="5958"/>
                  </a:lnTo>
                  <a:lnTo>
                    <a:pt x="6951" y="6027"/>
                  </a:lnTo>
                  <a:lnTo>
                    <a:pt x="6951" y="6054"/>
                  </a:lnTo>
                  <a:lnTo>
                    <a:pt x="6937" y="6082"/>
                  </a:lnTo>
                  <a:lnTo>
                    <a:pt x="6469" y="6895"/>
                  </a:lnTo>
                  <a:lnTo>
                    <a:pt x="5545" y="6027"/>
                  </a:lnTo>
                  <a:lnTo>
                    <a:pt x="6579" y="5420"/>
                  </a:lnTo>
                  <a:close/>
                  <a:moveTo>
                    <a:pt x="3765" y="4579"/>
                  </a:moveTo>
                  <a:lnTo>
                    <a:pt x="4110" y="6220"/>
                  </a:lnTo>
                  <a:lnTo>
                    <a:pt x="4124" y="6330"/>
                  </a:lnTo>
                  <a:lnTo>
                    <a:pt x="4124" y="6413"/>
                  </a:lnTo>
                  <a:lnTo>
                    <a:pt x="4110" y="6496"/>
                  </a:lnTo>
                  <a:lnTo>
                    <a:pt x="4083" y="6565"/>
                  </a:lnTo>
                  <a:lnTo>
                    <a:pt x="4041" y="6620"/>
                  </a:lnTo>
                  <a:lnTo>
                    <a:pt x="4000" y="6675"/>
                  </a:lnTo>
                  <a:lnTo>
                    <a:pt x="3945" y="6730"/>
                  </a:lnTo>
                  <a:lnTo>
                    <a:pt x="3890" y="6771"/>
                  </a:lnTo>
                  <a:lnTo>
                    <a:pt x="3738" y="6854"/>
                  </a:lnTo>
                  <a:lnTo>
                    <a:pt x="3586" y="6937"/>
                  </a:lnTo>
                  <a:lnTo>
                    <a:pt x="3407" y="7006"/>
                  </a:lnTo>
                  <a:lnTo>
                    <a:pt x="3228" y="7102"/>
                  </a:lnTo>
                  <a:lnTo>
                    <a:pt x="2979" y="5861"/>
                  </a:lnTo>
                  <a:lnTo>
                    <a:pt x="2717" y="4579"/>
                  </a:lnTo>
                  <a:close/>
                  <a:moveTo>
                    <a:pt x="10261" y="5944"/>
                  </a:moveTo>
                  <a:lnTo>
                    <a:pt x="10371" y="5999"/>
                  </a:lnTo>
                  <a:lnTo>
                    <a:pt x="10689" y="6178"/>
                  </a:lnTo>
                  <a:lnTo>
                    <a:pt x="11213" y="6496"/>
                  </a:lnTo>
                  <a:lnTo>
                    <a:pt x="10840" y="6689"/>
                  </a:lnTo>
                  <a:lnTo>
                    <a:pt x="10578" y="6813"/>
                  </a:lnTo>
                  <a:lnTo>
                    <a:pt x="10302" y="6937"/>
                  </a:lnTo>
                  <a:lnTo>
                    <a:pt x="10027" y="7033"/>
                  </a:lnTo>
                  <a:lnTo>
                    <a:pt x="9916" y="7075"/>
                  </a:lnTo>
                  <a:lnTo>
                    <a:pt x="9792" y="7089"/>
                  </a:lnTo>
                  <a:lnTo>
                    <a:pt x="9696" y="7102"/>
                  </a:lnTo>
                  <a:lnTo>
                    <a:pt x="9627" y="7089"/>
                  </a:lnTo>
                  <a:lnTo>
                    <a:pt x="9558" y="7047"/>
                  </a:lnTo>
                  <a:lnTo>
                    <a:pt x="9544" y="7020"/>
                  </a:lnTo>
                  <a:lnTo>
                    <a:pt x="9530" y="6978"/>
                  </a:lnTo>
                  <a:lnTo>
                    <a:pt x="10220" y="5944"/>
                  </a:lnTo>
                  <a:close/>
                  <a:moveTo>
                    <a:pt x="7117" y="6192"/>
                  </a:moveTo>
                  <a:lnTo>
                    <a:pt x="7834" y="6551"/>
                  </a:lnTo>
                  <a:lnTo>
                    <a:pt x="7861" y="6565"/>
                  </a:lnTo>
                  <a:lnTo>
                    <a:pt x="7875" y="6592"/>
                  </a:lnTo>
                  <a:lnTo>
                    <a:pt x="7889" y="6675"/>
                  </a:lnTo>
                  <a:lnTo>
                    <a:pt x="7889" y="6785"/>
                  </a:lnTo>
                  <a:lnTo>
                    <a:pt x="7889" y="6909"/>
                  </a:lnTo>
                  <a:lnTo>
                    <a:pt x="7875" y="7309"/>
                  </a:lnTo>
                  <a:lnTo>
                    <a:pt x="6648" y="6992"/>
                  </a:lnTo>
                  <a:lnTo>
                    <a:pt x="7117" y="6192"/>
                  </a:lnTo>
                  <a:close/>
                  <a:moveTo>
                    <a:pt x="8854" y="6220"/>
                  </a:moveTo>
                  <a:lnTo>
                    <a:pt x="8910" y="6261"/>
                  </a:lnTo>
                  <a:lnTo>
                    <a:pt x="8965" y="6330"/>
                  </a:lnTo>
                  <a:lnTo>
                    <a:pt x="9089" y="6537"/>
                  </a:lnTo>
                  <a:lnTo>
                    <a:pt x="9185" y="6771"/>
                  </a:lnTo>
                  <a:lnTo>
                    <a:pt x="9268" y="6923"/>
                  </a:lnTo>
                  <a:lnTo>
                    <a:pt x="8096" y="7309"/>
                  </a:lnTo>
                  <a:lnTo>
                    <a:pt x="8096" y="6578"/>
                  </a:lnTo>
                  <a:lnTo>
                    <a:pt x="8248" y="6482"/>
                  </a:lnTo>
                  <a:lnTo>
                    <a:pt x="8468" y="6358"/>
                  </a:lnTo>
                  <a:lnTo>
                    <a:pt x="8592" y="6302"/>
                  </a:lnTo>
                  <a:lnTo>
                    <a:pt x="8703" y="6247"/>
                  </a:lnTo>
                  <a:lnTo>
                    <a:pt x="8799" y="6220"/>
                  </a:lnTo>
                  <a:close/>
                  <a:moveTo>
                    <a:pt x="2483" y="4579"/>
                  </a:moveTo>
                  <a:lnTo>
                    <a:pt x="2511" y="4592"/>
                  </a:lnTo>
                  <a:lnTo>
                    <a:pt x="2524" y="4620"/>
                  </a:lnTo>
                  <a:lnTo>
                    <a:pt x="2552" y="4717"/>
                  </a:lnTo>
                  <a:lnTo>
                    <a:pt x="2621" y="5006"/>
                  </a:lnTo>
                  <a:lnTo>
                    <a:pt x="2704" y="5516"/>
                  </a:lnTo>
                  <a:lnTo>
                    <a:pt x="2993" y="6951"/>
                  </a:lnTo>
                  <a:lnTo>
                    <a:pt x="3007" y="7075"/>
                  </a:lnTo>
                  <a:lnTo>
                    <a:pt x="2993" y="7185"/>
                  </a:lnTo>
                  <a:lnTo>
                    <a:pt x="2966" y="7254"/>
                  </a:lnTo>
                  <a:lnTo>
                    <a:pt x="2910" y="7309"/>
                  </a:lnTo>
                  <a:lnTo>
                    <a:pt x="2828" y="7364"/>
                  </a:lnTo>
                  <a:lnTo>
                    <a:pt x="2731" y="7406"/>
                  </a:lnTo>
                  <a:lnTo>
                    <a:pt x="2621" y="7461"/>
                  </a:lnTo>
                  <a:lnTo>
                    <a:pt x="2497" y="7530"/>
                  </a:lnTo>
                  <a:lnTo>
                    <a:pt x="1421" y="4579"/>
                  </a:lnTo>
                  <a:close/>
                  <a:moveTo>
                    <a:pt x="5351" y="6123"/>
                  </a:moveTo>
                  <a:lnTo>
                    <a:pt x="6303" y="7020"/>
                  </a:lnTo>
                  <a:lnTo>
                    <a:pt x="6317" y="7047"/>
                  </a:lnTo>
                  <a:lnTo>
                    <a:pt x="6331" y="7089"/>
                  </a:lnTo>
                  <a:lnTo>
                    <a:pt x="6331" y="7130"/>
                  </a:lnTo>
                  <a:lnTo>
                    <a:pt x="6317" y="7185"/>
                  </a:lnTo>
                  <a:lnTo>
                    <a:pt x="6275" y="7295"/>
                  </a:lnTo>
                  <a:lnTo>
                    <a:pt x="6207" y="7420"/>
                  </a:lnTo>
                  <a:lnTo>
                    <a:pt x="6041" y="7668"/>
                  </a:lnTo>
                  <a:lnTo>
                    <a:pt x="5917" y="7847"/>
                  </a:lnTo>
                  <a:lnTo>
                    <a:pt x="4469" y="6647"/>
                  </a:lnTo>
                  <a:lnTo>
                    <a:pt x="5351" y="6123"/>
                  </a:lnTo>
                  <a:close/>
                  <a:moveTo>
                    <a:pt x="9365" y="7158"/>
                  </a:moveTo>
                  <a:lnTo>
                    <a:pt x="9420" y="7185"/>
                  </a:lnTo>
                  <a:lnTo>
                    <a:pt x="9461" y="7213"/>
                  </a:lnTo>
                  <a:lnTo>
                    <a:pt x="9475" y="7268"/>
                  </a:lnTo>
                  <a:lnTo>
                    <a:pt x="9461" y="7309"/>
                  </a:lnTo>
                  <a:lnTo>
                    <a:pt x="9420" y="7364"/>
                  </a:lnTo>
                  <a:lnTo>
                    <a:pt x="9282" y="7475"/>
                  </a:lnTo>
                  <a:lnTo>
                    <a:pt x="9075" y="7613"/>
                  </a:lnTo>
                  <a:lnTo>
                    <a:pt x="8841" y="7751"/>
                  </a:lnTo>
                  <a:lnTo>
                    <a:pt x="8385" y="8026"/>
                  </a:lnTo>
                  <a:lnTo>
                    <a:pt x="8206" y="8123"/>
                  </a:lnTo>
                  <a:lnTo>
                    <a:pt x="8096" y="8206"/>
                  </a:lnTo>
                  <a:lnTo>
                    <a:pt x="8096" y="7516"/>
                  </a:lnTo>
                  <a:lnTo>
                    <a:pt x="8385" y="7406"/>
                  </a:lnTo>
                  <a:lnTo>
                    <a:pt x="8606" y="7323"/>
                  </a:lnTo>
                  <a:lnTo>
                    <a:pt x="8854" y="7240"/>
                  </a:lnTo>
                  <a:lnTo>
                    <a:pt x="9089" y="7185"/>
                  </a:lnTo>
                  <a:lnTo>
                    <a:pt x="9199" y="7158"/>
                  </a:lnTo>
                  <a:close/>
                  <a:moveTo>
                    <a:pt x="11420" y="6689"/>
                  </a:moveTo>
                  <a:lnTo>
                    <a:pt x="11516" y="6702"/>
                  </a:lnTo>
                  <a:lnTo>
                    <a:pt x="11613" y="6730"/>
                  </a:lnTo>
                  <a:lnTo>
                    <a:pt x="11723" y="6785"/>
                  </a:lnTo>
                  <a:lnTo>
                    <a:pt x="12026" y="6964"/>
                  </a:lnTo>
                  <a:lnTo>
                    <a:pt x="10289" y="8316"/>
                  </a:lnTo>
                  <a:lnTo>
                    <a:pt x="9737" y="7351"/>
                  </a:lnTo>
                  <a:lnTo>
                    <a:pt x="10992" y="6813"/>
                  </a:lnTo>
                  <a:lnTo>
                    <a:pt x="11171" y="6744"/>
                  </a:lnTo>
                  <a:lnTo>
                    <a:pt x="11295" y="6702"/>
                  </a:lnTo>
                  <a:lnTo>
                    <a:pt x="11420" y="6689"/>
                  </a:lnTo>
                  <a:close/>
                  <a:moveTo>
                    <a:pt x="6689" y="7199"/>
                  </a:moveTo>
                  <a:lnTo>
                    <a:pt x="6786" y="7213"/>
                  </a:lnTo>
                  <a:lnTo>
                    <a:pt x="6965" y="7268"/>
                  </a:lnTo>
                  <a:lnTo>
                    <a:pt x="7131" y="7337"/>
                  </a:lnTo>
                  <a:lnTo>
                    <a:pt x="7530" y="7420"/>
                  </a:lnTo>
                  <a:lnTo>
                    <a:pt x="7668" y="7447"/>
                  </a:lnTo>
                  <a:lnTo>
                    <a:pt x="7765" y="7489"/>
                  </a:lnTo>
                  <a:lnTo>
                    <a:pt x="7848" y="7516"/>
                  </a:lnTo>
                  <a:lnTo>
                    <a:pt x="7861" y="7544"/>
                  </a:lnTo>
                  <a:lnTo>
                    <a:pt x="7875" y="7557"/>
                  </a:lnTo>
                  <a:lnTo>
                    <a:pt x="7889" y="7971"/>
                  </a:lnTo>
                  <a:lnTo>
                    <a:pt x="7875" y="8178"/>
                  </a:lnTo>
                  <a:lnTo>
                    <a:pt x="7861" y="8275"/>
                  </a:lnTo>
                  <a:lnTo>
                    <a:pt x="7848" y="8357"/>
                  </a:lnTo>
                  <a:lnTo>
                    <a:pt x="6110" y="7944"/>
                  </a:lnTo>
                  <a:lnTo>
                    <a:pt x="6496" y="7268"/>
                  </a:lnTo>
                  <a:lnTo>
                    <a:pt x="6510" y="7240"/>
                  </a:lnTo>
                  <a:lnTo>
                    <a:pt x="6537" y="7213"/>
                  </a:lnTo>
                  <a:lnTo>
                    <a:pt x="6606" y="7199"/>
                  </a:lnTo>
                  <a:close/>
                  <a:moveTo>
                    <a:pt x="4276" y="6758"/>
                  </a:moveTo>
                  <a:lnTo>
                    <a:pt x="5558" y="7819"/>
                  </a:lnTo>
                  <a:lnTo>
                    <a:pt x="5655" y="7888"/>
                  </a:lnTo>
                  <a:lnTo>
                    <a:pt x="5738" y="7944"/>
                  </a:lnTo>
                  <a:lnTo>
                    <a:pt x="5765" y="7985"/>
                  </a:lnTo>
                  <a:lnTo>
                    <a:pt x="5793" y="8026"/>
                  </a:lnTo>
                  <a:lnTo>
                    <a:pt x="5779" y="8068"/>
                  </a:lnTo>
                  <a:lnTo>
                    <a:pt x="5765" y="8123"/>
                  </a:lnTo>
                  <a:lnTo>
                    <a:pt x="5296" y="8923"/>
                  </a:lnTo>
                  <a:lnTo>
                    <a:pt x="3338" y="7295"/>
                  </a:lnTo>
                  <a:lnTo>
                    <a:pt x="4276" y="6758"/>
                  </a:lnTo>
                  <a:close/>
                  <a:moveTo>
                    <a:pt x="9572" y="7447"/>
                  </a:moveTo>
                  <a:lnTo>
                    <a:pt x="10123" y="8399"/>
                  </a:lnTo>
                  <a:lnTo>
                    <a:pt x="8096" y="9006"/>
                  </a:lnTo>
                  <a:lnTo>
                    <a:pt x="8096" y="8440"/>
                  </a:lnTo>
                  <a:lnTo>
                    <a:pt x="9572" y="7447"/>
                  </a:lnTo>
                  <a:close/>
                  <a:moveTo>
                    <a:pt x="6000" y="8123"/>
                  </a:moveTo>
                  <a:lnTo>
                    <a:pt x="7241" y="8426"/>
                  </a:lnTo>
                  <a:lnTo>
                    <a:pt x="7572" y="8495"/>
                  </a:lnTo>
                  <a:lnTo>
                    <a:pt x="7682" y="8523"/>
                  </a:lnTo>
                  <a:lnTo>
                    <a:pt x="7765" y="8564"/>
                  </a:lnTo>
                  <a:lnTo>
                    <a:pt x="7792" y="8592"/>
                  </a:lnTo>
                  <a:lnTo>
                    <a:pt x="7820" y="8619"/>
                  </a:lnTo>
                  <a:lnTo>
                    <a:pt x="7848" y="8716"/>
                  </a:lnTo>
                  <a:lnTo>
                    <a:pt x="7861" y="8854"/>
                  </a:lnTo>
                  <a:lnTo>
                    <a:pt x="7875" y="9033"/>
                  </a:lnTo>
                  <a:lnTo>
                    <a:pt x="5503" y="8978"/>
                  </a:lnTo>
                  <a:lnTo>
                    <a:pt x="6000" y="8123"/>
                  </a:lnTo>
                  <a:close/>
                  <a:moveTo>
                    <a:pt x="3172" y="7420"/>
                  </a:moveTo>
                  <a:lnTo>
                    <a:pt x="3186" y="7433"/>
                  </a:lnTo>
                  <a:lnTo>
                    <a:pt x="3986" y="8095"/>
                  </a:lnTo>
                  <a:lnTo>
                    <a:pt x="4993" y="8923"/>
                  </a:lnTo>
                  <a:lnTo>
                    <a:pt x="5076" y="8992"/>
                  </a:lnTo>
                  <a:lnTo>
                    <a:pt x="5131" y="9061"/>
                  </a:lnTo>
                  <a:lnTo>
                    <a:pt x="5158" y="9102"/>
                  </a:lnTo>
                  <a:lnTo>
                    <a:pt x="5158" y="9157"/>
                  </a:lnTo>
                  <a:lnTo>
                    <a:pt x="5145" y="9212"/>
                  </a:lnTo>
                  <a:lnTo>
                    <a:pt x="5103" y="9268"/>
                  </a:lnTo>
                  <a:lnTo>
                    <a:pt x="4993" y="9461"/>
                  </a:lnTo>
                  <a:lnTo>
                    <a:pt x="4717" y="9212"/>
                  </a:lnTo>
                  <a:lnTo>
                    <a:pt x="4441" y="8978"/>
                  </a:lnTo>
                  <a:lnTo>
                    <a:pt x="4138" y="8757"/>
                  </a:lnTo>
                  <a:lnTo>
                    <a:pt x="3834" y="8537"/>
                  </a:lnTo>
                  <a:lnTo>
                    <a:pt x="3228" y="8123"/>
                  </a:lnTo>
                  <a:lnTo>
                    <a:pt x="2635" y="7695"/>
                  </a:lnTo>
                  <a:lnTo>
                    <a:pt x="2910" y="7516"/>
                  </a:lnTo>
                  <a:lnTo>
                    <a:pt x="2993" y="7461"/>
                  </a:lnTo>
                  <a:lnTo>
                    <a:pt x="3076" y="7433"/>
                  </a:lnTo>
                  <a:lnTo>
                    <a:pt x="3145" y="7420"/>
                  </a:lnTo>
                  <a:close/>
                  <a:moveTo>
                    <a:pt x="10220" y="8592"/>
                  </a:moveTo>
                  <a:lnTo>
                    <a:pt x="10233" y="8619"/>
                  </a:lnTo>
                  <a:lnTo>
                    <a:pt x="10302" y="8702"/>
                  </a:lnTo>
                  <a:lnTo>
                    <a:pt x="10454" y="8964"/>
                  </a:lnTo>
                  <a:lnTo>
                    <a:pt x="10702" y="9433"/>
                  </a:lnTo>
                  <a:lnTo>
                    <a:pt x="8068" y="10123"/>
                  </a:lnTo>
                  <a:lnTo>
                    <a:pt x="8054" y="9930"/>
                  </a:lnTo>
                  <a:lnTo>
                    <a:pt x="8041" y="9654"/>
                  </a:lnTo>
                  <a:lnTo>
                    <a:pt x="8027" y="9516"/>
                  </a:lnTo>
                  <a:lnTo>
                    <a:pt x="8027" y="9392"/>
                  </a:lnTo>
                  <a:lnTo>
                    <a:pt x="8041" y="9281"/>
                  </a:lnTo>
                  <a:lnTo>
                    <a:pt x="8054" y="9240"/>
                  </a:lnTo>
                  <a:lnTo>
                    <a:pt x="8068" y="9212"/>
                  </a:lnTo>
                  <a:lnTo>
                    <a:pt x="8110" y="9185"/>
                  </a:lnTo>
                  <a:lnTo>
                    <a:pt x="8151" y="9157"/>
                  </a:lnTo>
                  <a:lnTo>
                    <a:pt x="8261" y="9116"/>
                  </a:lnTo>
                  <a:lnTo>
                    <a:pt x="8399" y="9074"/>
                  </a:lnTo>
                  <a:lnTo>
                    <a:pt x="8551" y="9033"/>
                  </a:lnTo>
                  <a:lnTo>
                    <a:pt x="8854" y="8978"/>
                  </a:lnTo>
                  <a:lnTo>
                    <a:pt x="9061" y="8923"/>
                  </a:lnTo>
                  <a:lnTo>
                    <a:pt x="10206" y="8592"/>
                  </a:lnTo>
                  <a:close/>
                  <a:moveTo>
                    <a:pt x="5696" y="9185"/>
                  </a:moveTo>
                  <a:lnTo>
                    <a:pt x="7034" y="9226"/>
                  </a:lnTo>
                  <a:lnTo>
                    <a:pt x="7199" y="9212"/>
                  </a:lnTo>
                  <a:lnTo>
                    <a:pt x="7461" y="9199"/>
                  </a:lnTo>
                  <a:lnTo>
                    <a:pt x="7710" y="9199"/>
                  </a:lnTo>
                  <a:lnTo>
                    <a:pt x="7806" y="9212"/>
                  </a:lnTo>
                  <a:lnTo>
                    <a:pt x="7875" y="9240"/>
                  </a:lnTo>
                  <a:lnTo>
                    <a:pt x="7889" y="9268"/>
                  </a:lnTo>
                  <a:lnTo>
                    <a:pt x="7903" y="9295"/>
                  </a:lnTo>
                  <a:lnTo>
                    <a:pt x="7903" y="9392"/>
                  </a:lnTo>
                  <a:lnTo>
                    <a:pt x="7917" y="9516"/>
                  </a:lnTo>
                  <a:lnTo>
                    <a:pt x="7903" y="9667"/>
                  </a:lnTo>
                  <a:lnTo>
                    <a:pt x="7875" y="10136"/>
                  </a:lnTo>
                  <a:lnTo>
                    <a:pt x="6524" y="9847"/>
                  </a:lnTo>
                  <a:lnTo>
                    <a:pt x="5848" y="9695"/>
                  </a:lnTo>
                  <a:lnTo>
                    <a:pt x="5186" y="9543"/>
                  </a:lnTo>
                  <a:lnTo>
                    <a:pt x="5296" y="9350"/>
                  </a:lnTo>
                  <a:lnTo>
                    <a:pt x="5338" y="9281"/>
                  </a:lnTo>
                  <a:lnTo>
                    <a:pt x="5379" y="9240"/>
                  </a:lnTo>
                  <a:lnTo>
                    <a:pt x="5420" y="9212"/>
                  </a:lnTo>
                  <a:lnTo>
                    <a:pt x="5489" y="9199"/>
                  </a:lnTo>
                  <a:lnTo>
                    <a:pt x="5572" y="9185"/>
                  </a:lnTo>
                  <a:close/>
                  <a:moveTo>
                    <a:pt x="4841" y="0"/>
                  </a:moveTo>
                  <a:lnTo>
                    <a:pt x="4648" y="97"/>
                  </a:lnTo>
                  <a:lnTo>
                    <a:pt x="4400" y="234"/>
                  </a:lnTo>
                  <a:lnTo>
                    <a:pt x="2607" y="1269"/>
                  </a:lnTo>
                  <a:lnTo>
                    <a:pt x="2566" y="1283"/>
                  </a:lnTo>
                  <a:lnTo>
                    <a:pt x="2511" y="1269"/>
                  </a:lnTo>
                  <a:lnTo>
                    <a:pt x="2345" y="1200"/>
                  </a:lnTo>
                  <a:lnTo>
                    <a:pt x="2138" y="1076"/>
                  </a:lnTo>
                  <a:lnTo>
                    <a:pt x="1904" y="938"/>
                  </a:lnTo>
                  <a:lnTo>
                    <a:pt x="1449" y="634"/>
                  </a:lnTo>
                  <a:lnTo>
                    <a:pt x="1159" y="441"/>
                  </a:lnTo>
                  <a:lnTo>
                    <a:pt x="1118" y="510"/>
                  </a:lnTo>
                  <a:lnTo>
                    <a:pt x="1118" y="565"/>
                  </a:lnTo>
                  <a:lnTo>
                    <a:pt x="1131" y="621"/>
                  </a:lnTo>
                  <a:lnTo>
                    <a:pt x="1173" y="690"/>
                  </a:lnTo>
                  <a:lnTo>
                    <a:pt x="1242" y="745"/>
                  </a:lnTo>
                  <a:lnTo>
                    <a:pt x="1324" y="814"/>
                  </a:lnTo>
                  <a:lnTo>
                    <a:pt x="1504" y="938"/>
                  </a:lnTo>
                  <a:lnTo>
                    <a:pt x="1724" y="1048"/>
                  </a:lnTo>
                  <a:lnTo>
                    <a:pt x="1931" y="1158"/>
                  </a:lnTo>
                  <a:lnTo>
                    <a:pt x="2248" y="1310"/>
                  </a:lnTo>
                  <a:lnTo>
                    <a:pt x="2317" y="1365"/>
                  </a:lnTo>
                  <a:lnTo>
                    <a:pt x="2359" y="1407"/>
                  </a:lnTo>
                  <a:lnTo>
                    <a:pt x="2386" y="1462"/>
                  </a:lnTo>
                  <a:lnTo>
                    <a:pt x="2414" y="1517"/>
                  </a:lnTo>
                  <a:lnTo>
                    <a:pt x="2414" y="1572"/>
                  </a:lnTo>
                  <a:lnTo>
                    <a:pt x="2414" y="1641"/>
                  </a:lnTo>
                  <a:lnTo>
                    <a:pt x="2373" y="1779"/>
                  </a:lnTo>
                  <a:lnTo>
                    <a:pt x="2304" y="1917"/>
                  </a:lnTo>
                  <a:lnTo>
                    <a:pt x="2235" y="2055"/>
                  </a:lnTo>
                  <a:lnTo>
                    <a:pt x="2152" y="2207"/>
                  </a:lnTo>
                  <a:lnTo>
                    <a:pt x="2083" y="2344"/>
                  </a:lnTo>
                  <a:lnTo>
                    <a:pt x="1256" y="4261"/>
                  </a:lnTo>
                  <a:lnTo>
                    <a:pt x="1214" y="4330"/>
                  </a:lnTo>
                  <a:lnTo>
                    <a:pt x="1159" y="4372"/>
                  </a:lnTo>
                  <a:lnTo>
                    <a:pt x="1090" y="4399"/>
                  </a:lnTo>
                  <a:lnTo>
                    <a:pt x="1021" y="4427"/>
                  </a:lnTo>
                  <a:lnTo>
                    <a:pt x="938" y="4427"/>
                  </a:lnTo>
                  <a:lnTo>
                    <a:pt x="842" y="4413"/>
                  </a:lnTo>
                  <a:lnTo>
                    <a:pt x="663" y="4386"/>
                  </a:lnTo>
                  <a:lnTo>
                    <a:pt x="469" y="4344"/>
                  </a:lnTo>
                  <a:lnTo>
                    <a:pt x="290" y="4317"/>
                  </a:lnTo>
                  <a:lnTo>
                    <a:pt x="221" y="4317"/>
                  </a:lnTo>
                  <a:lnTo>
                    <a:pt x="152" y="4330"/>
                  </a:lnTo>
                  <a:lnTo>
                    <a:pt x="83" y="4358"/>
                  </a:lnTo>
                  <a:lnTo>
                    <a:pt x="42" y="4399"/>
                  </a:lnTo>
                  <a:lnTo>
                    <a:pt x="1" y="4454"/>
                  </a:lnTo>
                  <a:lnTo>
                    <a:pt x="1" y="4482"/>
                  </a:lnTo>
                  <a:lnTo>
                    <a:pt x="14" y="4510"/>
                  </a:lnTo>
                  <a:lnTo>
                    <a:pt x="42" y="4551"/>
                  </a:lnTo>
                  <a:lnTo>
                    <a:pt x="97" y="4579"/>
                  </a:lnTo>
                  <a:lnTo>
                    <a:pt x="180" y="4592"/>
                  </a:lnTo>
                  <a:lnTo>
                    <a:pt x="276" y="4606"/>
                  </a:lnTo>
                  <a:lnTo>
                    <a:pt x="511" y="4606"/>
                  </a:lnTo>
                  <a:lnTo>
                    <a:pt x="980" y="4592"/>
                  </a:lnTo>
                  <a:lnTo>
                    <a:pt x="1145" y="4592"/>
                  </a:lnTo>
                  <a:lnTo>
                    <a:pt x="1187" y="4606"/>
                  </a:lnTo>
                  <a:lnTo>
                    <a:pt x="1214" y="4606"/>
                  </a:lnTo>
                  <a:lnTo>
                    <a:pt x="1821" y="6275"/>
                  </a:lnTo>
                  <a:lnTo>
                    <a:pt x="2097" y="6992"/>
                  </a:lnTo>
                  <a:lnTo>
                    <a:pt x="2262" y="7447"/>
                  </a:lnTo>
                  <a:lnTo>
                    <a:pt x="2304" y="7585"/>
                  </a:lnTo>
                  <a:lnTo>
                    <a:pt x="2304" y="7640"/>
                  </a:lnTo>
                  <a:lnTo>
                    <a:pt x="2304" y="7654"/>
                  </a:lnTo>
                  <a:lnTo>
                    <a:pt x="1973" y="7819"/>
                  </a:lnTo>
                  <a:lnTo>
                    <a:pt x="1752" y="7930"/>
                  </a:lnTo>
                  <a:lnTo>
                    <a:pt x="1531" y="8054"/>
                  </a:lnTo>
                  <a:lnTo>
                    <a:pt x="1338" y="8178"/>
                  </a:lnTo>
                  <a:lnTo>
                    <a:pt x="1256" y="8247"/>
                  </a:lnTo>
                  <a:lnTo>
                    <a:pt x="1187" y="8302"/>
                  </a:lnTo>
                  <a:lnTo>
                    <a:pt x="1145" y="8371"/>
                  </a:lnTo>
                  <a:lnTo>
                    <a:pt x="1118" y="8440"/>
                  </a:lnTo>
                  <a:lnTo>
                    <a:pt x="1118" y="8495"/>
                  </a:lnTo>
                  <a:lnTo>
                    <a:pt x="1159" y="8550"/>
                  </a:lnTo>
                  <a:lnTo>
                    <a:pt x="2373" y="7861"/>
                  </a:lnTo>
                  <a:lnTo>
                    <a:pt x="2400" y="7847"/>
                  </a:lnTo>
                  <a:lnTo>
                    <a:pt x="2428" y="7847"/>
                  </a:lnTo>
                  <a:lnTo>
                    <a:pt x="2511" y="7861"/>
                  </a:lnTo>
                  <a:lnTo>
                    <a:pt x="2607" y="7902"/>
                  </a:lnTo>
                  <a:lnTo>
                    <a:pt x="2731" y="7971"/>
                  </a:lnTo>
                  <a:lnTo>
                    <a:pt x="3007" y="8150"/>
                  </a:lnTo>
                  <a:lnTo>
                    <a:pt x="3297" y="8371"/>
                  </a:lnTo>
                  <a:lnTo>
                    <a:pt x="3876" y="8826"/>
                  </a:lnTo>
                  <a:lnTo>
                    <a:pt x="4248" y="9143"/>
                  </a:lnTo>
                  <a:lnTo>
                    <a:pt x="4414" y="9240"/>
                  </a:lnTo>
                  <a:lnTo>
                    <a:pt x="4552" y="9336"/>
                  </a:lnTo>
                  <a:lnTo>
                    <a:pt x="4662" y="9419"/>
                  </a:lnTo>
                  <a:lnTo>
                    <a:pt x="4745" y="9488"/>
                  </a:lnTo>
                  <a:lnTo>
                    <a:pt x="4772" y="9530"/>
                  </a:lnTo>
                  <a:lnTo>
                    <a:pt x="4800" y="9571"/>
                  </a:lnTo>
                  <a:lnTo>
                    <a:pt x="4814" y="9626"/>
                  </a:lnTo>
                  <a:lnTo>
                    <a:pt x="4814" y="9667"/>
                  </a:lnTo>
                  <a:lnTo>
                    <a:pt x="4800" y="9736"/>
                  </a:lnTo>
                  <a:lnTo>
                    <a:pt x="4786" y="9792"/>
                  </a:lnTo>
                  <a:lnTo>
                    <a:pt x="4703" y="9957"/>
                  </a:lnTo>
                  <a:lnTo>
                    <a:pt x="3917" y="11322"/>
                  </a:lnTo>
                  <a:lnTo>
                    <a:pt x="3945" y="11336"/>
                  </a:lnTo>
                  <a:lnTo>
                    <a:pt x="3972" y="11350"/>
                  </a:lnTo>
                  <a:lnTo>
                    <a:pt x="4041" y="11350"/>
                  </a:lnTo>
                  <a:lnTo>
                    <a:pt x="4110" y="11322"/>
                  </a:lnTo>
                  <a:lnTo>
                    <a:pt x="4179" y="11267"/>
                  </a:lnTo>
                  <a:lnTo>
                    <a:pt x="4248" y="11184"/>
                  </a:lnTo>
                  <a:lnTo>
                    <a:pt x="4317" y="11088"/>
                  </a:lnTo>
                  <a:lnTo>
                    <a:pt x="4469" y="10867"/>
                  </a:lnTo>
                  <a:lnTo>
                    <a:pt x="4607" y="10605"/>
                  </a:lnTo>
                  <a:lnTo>
                    <a:pt x="4731" y="10357"/>
                  </a:lnTo>
                  <a:lnTo>
                    <a:pt x="4910" y="10012"/>
                  </a:lnTo>
                  <a:lnTo>
                    <a:pt x="4993" y="9861"/>
                  </a:lnTo>
                  <a:lnTo>
                    <a:pt x="5020" y="9819"/>
                  </a:lnTo>
                  <a:lnTo>
                    <a:pt x="5048" y="9778"/>
                  </a:lnTo>
                  <a:lnTo>
                    <a:pt x="5089" y="9750"/>
                  </a:lnTo>
                  <a:lnTo>
                    <a:pt x="5200" y="9750"/>
                  </a:lnTo>
                  <a:lnTo>
                    <a:pt x="5283" y="9778"/>
                  </a:lnTo>
                  <a:lnTo>
                    <a:pt x="5820" y="9902"/>
                  </a:lnTo>
                  <a:lnTo>
                    <a:pt x="6358" y="10026"/>
                  </a:lnTo>
                  <a:lnTo>
                    <a:pt x="6689" y="10081"/>
                  </a:lnTo>
                  <a:lnTo>
                    <a:pt x="7199" y="10178"/>
                  </a:lnTo>
                  <a:lnTo>
                    <a:pt x="7461" y="10233"/>
                  </a:lnTo>
                  <a:lnTo>
                    <a:pt x="7668" y="10288"/>
                  </a:lnTo>
                  <a:lnTo>
                    <a:pt x="7820" y="10343"/>
                  </a:lnTo>
                  <a:lnTo>
                    <a:pt x="7861" y="10371"/>
                  </a:lnTo>
                  <a:lnTo>
                    <a:pt x="7875" y="10398"/>
                  </a:lnTo>
                  <a:lnTo>
                    <a:pt x="7875" y="12371"/>
                  </a:lnTo>
                  <a:lnTo>
                    <a:pt x="7889" y="12426"/>
                  </a:lnTo>
                  <a:lnTo>
                    <a:pt x="7917" y="12453"/>
                  </a:lnTo>
                  <a:lnTo>
                    <a:pt x="7944" y="12453"/>
                  </a:lnTo>
                  <a:lnTo>
                    <a:pt x="7986" y="12426"/>
                  </a:lnTo>
                  <a:lnTo>
                    <a:pt x="8027" y="12398"/>
                  </a:lnTo>
                  <a:lnTo>
                    <a:pt x="8068" y="12343"/>
                  </a:lnTo>
                  <a:lnTo>
                    <a:pt x="8082" y="12288"/>
                  </a:lnTo>
                  <a:lnTo>
                    <a:pt x="8096" y="12219"/>
                  </a:lnTo>
                  <a:lnTo>
                    <a:pt x="8096" y="11074"/>
                  </a:lnTo>
                  <a:lnTo>
                    <a:pt x="8082" y="10922"/>
                  </a:lnTo>
                  <a:lnTo>
                    <a:pt x="8054" y="10702"/>
                  </a:lnTo>
                  <a:lnTo>
                    <a:pt x="8054" y="10481"/>
                  </a:lnTo>
                  <a:lnTo>
                    <a:pt x="8068" y="10398"/>
                  </a:lnTo>
                  <a:lnTo>
                    <a:pt x="8082" y="10343"/>
                  </a:lnTo>
                  <a:lnTo>
                    <a:pt x="8123" y="10302"/>
                  </a:lnTo>
                  <a:lnTo>
                    <a:pt x="8192" y="10274"/>
                  </a:lnTo>
                  <a:lnTo>
                    <a:pt x="8372" y="10233"/>
                  </a:lnTo>
                  <a:lnTo>
                    <a:pt x="8703" y="10178"/>
                  </a:lnTo>
                  <a:lnTo>
                    <a:pt x="9902" y="9847"/>
                  </a:lnTo>
                  <a:lnTo>
                    <a:pt x="10123" y="9792"/>
                  </a:lnTo>
                  <a:lnTo>
                    <a:pt x="10302" y="9723"/>
                  </a:lnTo>
                  <a:lnTo>
                    <a:pt x="10454" y="9681"/>
                  </a:lnTo>
                  <a:lnTo>
                    <a:pt x="10578" y="9654"/>
                  </a:lnTo>
                  <a:lnTo>
                    <a:pt x="10647" y="9654"/>
                  </a:lnTo>
                  <a:lnTo>
                    <a:pt x="10702" y="9667"/>
                  </a:lnTo>
                  <a:lnTo>
                    <a:pt x="10758" y="9681"/>
                  </a:lnTo>
                  <a:lnTo>
                    <a:pt x="10813" y="9723"/>
                  </a:lnTo>
                  <a:lnTo>
                    <a:pt x="10868" y="9764"/>
                  </a:lnTo>
                  <a:lnTo>
                    <a:pt x="10909" y="9833"/>
                  </a:lnTo>
                  <a:lnTo>
                    <a:pt x="11033" y="9998"/>
                  </a:lnTo>
                  <a:lnTo>
                    <a:pt x="11213" y="10357"/>
                  </a:lnTo>
                  <a:lnTo>
                    <a:pt x="11337" y="10605"/>
                  </a:lnTo>
                  <a:lnTo>
                    <a:pt x="11475" y="10853"/>
                  </a:lnTo>
                  <a:lnTo>
                    <a:pt x="11626" y="11088"/>
                  </a:lnTo>
                  <a:lnTo>
                    <a:pt x="11695" y="11184"/>
                  </a:lnTo>
                  <a:lnTo>
                    <a:pt x="11764" y="11267"/>
                  </a:lnTo>
                  <a:lnTo>
                    <a:pt x="11847" y="11322"/>
                  </a:lnTo>
                  <a:lnTo>
                    <a:pt x="11902" y="11350"/>
                  </a:lnTo>
                  <a:lnTo>
                    <a:pt x="11971" y="11350"/>
                  </a:lnTo>
                  <a:lnTo>
                    <a:pt x="11999" y="11336"/>
                  </a:lnTo>
                  <a:lnTo>
                    <a:pt x="12026" y="11322"/>
                  </a:lnTo>
                  <a:lnTo>
                    <a:pt x="11089" y="9709"/>
                  </a:lnTo>
                  <a:lnTo>
                    <a:pt x="11061" y="9626"/>
                  </a:lnTo>
                  <a:lnTo>
                    <a:pt x="11061" y="9557"/>
                  </a:lnTo>
                  <a:lnTo>
                    <a:pt x="11061" y="9488"/>
                  </a:lnTo>
                  <a:lnTo>
                    <a:pt x="11089" y="9433"/>
                  </a:lnTo>
                  <a:lnTo>
                    <a:pt x="11130" y="9364"/>
                  </a:lnTo>
                  <a:lnTo>
                    <a:pt x="11185" y="9295"/>
                  </a:lnTo>
                  <a:lnTo>
                    <a:pt x="11323" y="9171"/>
                  </a:lnTo>
                  <a:lnTo>
                    <a:pt x="11475" y="9047"/>
                  </a:lnTo>
                  <a:lnTo>
                    <a:pt x="11640" y="8937"/>
                  </a:lnTo>
                  <a:lnTo>
                    <a:pt x="11792" y="8826"/>
                  </a:lnTo>
                  <a:lnTo>
                    <a:pt x="11916" y="8743"/>
                  </a:lnTo>
                  <a:lnTo>
                    <a:pt x="12178" y="8495"/>
                  </a:lnTo>
                  <a:lnTo>
                    <a:pt x="12178" y="8261"/>
                  </a:lnTo>
                  <a:lnTo>
                    <a:pt x="10882" y="9336"/>
                  </a:lnTo>
                  <a:lnTo>
                    <a:pt x="10606" y="8881"/>
                  </a:lnTo>
                  <a:lnTo>
                    <a:pt x="10454" y="8619"/>
                  </a:lnTo>
                  <a:lnTo>
                    <a:pt x="10413" y="8523"/>
                  </a:lnTo>
                  <a:lnTo>
                    <a:pt x="10399" y="8481"/>
                  </a:lnTo>
                  <a:lnTo>
                    <a:pt x="12178" y="7102"/>
                  </a:lnTo>
                  <a:lnTo>
                    <a:pt x="12178" y="6675"/>
                  </a:lnTo>
                  <a:lnTo>
                    <a:pt x="12150" y="6785"/>
                  </a:lnTo>
                  <a:lnTo>
                    <a:pt x="11557" y="6454"/>
                  </a:lnTo>
                  <a:lnTo>
                    <a:pt x="11847" y="4951"/>
                  </a:lnTo>
                  <a:lnTo>
                    <a:pt x="11875" y="4854"/>
                  </a:lnTo>
                  <a:lnTo>
                    <a:pt x="11902" y="4772"/>
                  </a:lnTo>
                  <a:lnTo>
                    <a:pt x="11930" y="4717"/>
                  </a:lnTo>
                  <a:lnTo>
                    <a:pt x="11971" y="4661"/>
                  </a:lnTo>
                  <a:lnTo>
                    <a:pt x="12013" y="4620"/>
                  </a:lnTo>
                  <a:lnTo>
                    <a:pt x="12068" y="4606"/>
                  </a:lnTo>
                  <a:lnTo>
                    <a:pt x="12123" y="4579"/>
                  </a:lnTo>
                  <a:lnTo>
                    <a:pt x="12178" y="4579"/>
                  </a:lnTo>
                  <a:lnTo>
                    <a:pt x="12178" y="4413"/>
                  </a:lnTo>
                  <a:lnTo>
                    <a:pt x="11916" y="4413"/>
                  </a:lnTo>
                  <a:lnTo>
                    <a:pt x="11709" y="3696"/>
                  </a:lnTo>
                  <a:lnTo>
                    <a:pt x="11516" y="3006"/>
                  </a:lnTo>
                  <a:lnTo>
                    <a:pt x="11475" y="2827"/>
                  </a:lnTo>
                  <a:lnTo>
                    <a:pt x="11475" y="2758"/>
                  </a:lnTo>
                  <a:lnTo>
                    <a:pt x="11475" y="2689"/>
                  </a:lnTo>
                  <a:lnTo>
                    <a:pt x="11502" y="2648"/>
                  </a:lnTo>
                  <a:lnTo>
                    <a:pt x="11516" y="2593"/>
                  </a:lnTo>
                  <a:lnTo>
                    <a:pt x="11557" y="2551"/>
                  </a:lnTo>
                  <a:lnTo>
                    <a:pt x="11599" y="2510"/>
                  </a:lnTo>
                  <a:lnTo>
                    <a:pt x="11695" y="2441"/>
                  </a:lnTo>
                  <a:lnTo>
                    <a:pt x="11833" y="2386"/>
                  </a:lnTo>
                  <a:lnTo>
                    <a:pt x="11985" y="2303"/>
                  </a:lnTo>
                  <a:lnTo>
                    <a:pt x="12150" y="2220"/>
                  </a:lnTo>
                  <a:lnTo>
                    <a:pt x="12178" y="2303"/>
                  </a:lnTo>
                  <a:lnTo>
                    <a:pt x="12178" y="1834"/>
                  </a:lnTo>
                  <a:lnTo>
                    <a:pt x="11488" y="1241"/>
                  </a:lnTo>
                  <a:lnTo>
                    <a:pt x="10647" y="483"/>
                  </a:lnTo>
                  <a:lnTo>
                    <a:pt x="10578" y="428"/>
                  </a:lnTo>
                  <a:lnTo>
                    <a:pt x="10537" y="359"/>
                  </a:lnTo>
                  <a:lnTo>
                    <a:pt x="10523" y="303"/>
                  </a:lnTo>
                  <a:lnTo>
                    <a:pt x="10537" y="248"/>
                  </a:lnTo>
                  <a:lnTo>
                    <a:pt x="10551" y="193"/>
                  </a:lnTo>
                  <a:lnTo>
                    <a:pt x="10592" y="138"/>
                  </a:lnTo>
                  <a:lnTo>
                    <a:pt x="10689" y="0"/>
                  </a:lnTo>
                  <a:lnTo>
                    <a:pt x="10468" y="0"/>
                  </a:lnTo>
                  <a:lnTo>
                    <a:pt x="10427" y="97"/>
                  </a:lnTo>
                  <a:lnTo>
                    <a:pt x="10358" y="179"/>
                  </a:lnTo>
                  <a:lnTo>
                    <a:pt x="10316" y="207"/>
                  </a:lnTo>
                  <a:lnTo>
                    <a:pt x="10275" y="234"/>
                  </a:lnTo>
                  <a:lnTo>
                    <a:pt x="10233" y="248"/>
                  </a:lnTo>
                  <a:lnTo>
                    <a:pt x="10178" y="248"/>
                  </a:lnTo>
                  <a:lnTo>
                    <a:pt x="8951" y="55"/>
                  </a:lnTo>
                  <a:lnTo>
                    <a:pt x="8689" y="28"/>
                  </a:lnTo>
                  <a:lnTo>
                    <a:pt x="8523" y="14"/>
                  </a:lnTo>
                  <a:lnTo>
                    <a:pt x="8344" y="0"/>
                  </a:lnTo>
                  <a:lnTo>
                    <a:pt x="7489" y="0"/>
                  </a:lnTo>
                  <a:lnTo>
                    <a:pt x="7172" y="55"/>
                  </a:lnTo>
                  <a:lnTo>
                    <a:pt x="5931" y="372"/>
                  </a:lnTo>
                  <a:lnTo>
                    <a:pt x="5834" y="386"/>
                  </a:lnTo>
                  <a:lnTo>
                    <a:pt x="5765" y="372"/>
                  </a:lnTo>
                  <a:lnTo>
                    <a:pt x="5696" y="345"/>
                  </a:lnTo>
                  <a:lnTo>
                    <a:pt x="5641" y="303"/>
                  </a:lnTo>
                  <a:lnTo>
                    <a:pt x="5600" y="234"/>
                  </a:lnTo>
                  <a:lnTo>
                    <a:pt x="5558" y="165"/>
                  </a:lnTo>
                  <a:lnTo>
                    <a:pt x="5489" y="0"/>
                  </a:lnTo>
                  <a:lnTo>
                    <a:pt x="5255" y="0"/>
                  </a:lnTo>
                  <a:lnTo>
                    <a:pt x="5365" y="152"/>
                  </a:lnTo>
                  <a:lnTo>
                    <a:pt x="5462" y="303"/>
                  </a:lnTo>
                  <a:lnTo>
                    <a:pt x="5503" y="386"/>
                  </a:lnTo>
                  <a:lnTo>
                    <a:pt x="5517" y="455"/>
                  </a:lnTo>
                  <a:lnTo>
                    <a:pt x="5517" y="483"/>
                  </a:lnTo>
                  <a:lnTo>
                    <a:pt x="5503" y="524"/>
                  </a:lnTo>
                  <a:lnTo>
                    <a:pt x="5476" y="552"/>
                  </a:lnTo>
                  <a:lnTo>
                    <a:pt x="5448" y="579"/>
                  </a:lnTo>
                  <a:lnTo>
                    <a:pt x="4455" y="1283"/>
                  </a:lnTo>
                  <a:lnTo>
                    <a:pt x="3628" y="1862"/>
                  </a:lnTo>
                  <a:lnTo>
                    <a:pt x="3572" y="1862"/>
                  </a:lnTo>
                  <a:lnTo>
                    <a:pt x="3476" y="1820"/>
                  </a:lnTo>
                  <a:lnTo>
                    <a:pt x="3228" y="1669"/>
                  </a:lnTo>
                  <a:lnTo>
                    <a:pt x="2800" y="1393"/>
                  </a:lnTo>
                  <a:lnTo>
                    <a:pt x="5214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7721425" y="48077"/>
            <a:ext cx="907460" cy="1035471"/>
            <a:chOff x="5675225" y="2364450"/>
            <a:chExt cx="190675" cy="217600"/>
          </a:xfrm>
        </p:grpSpPr>
        <p:sp>
          <p:nvSpPr>
            <p:cNvPr id="265" name="Google Shape;265;p18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8"/>
          <p:cNvGrpSpPr/>
          <p:nvPr/>
        </p:nvGrpSpPr>
        <p:grpSpPr>
          <a:xfrm>
            <a:off x="7702337" y="-2"/>
            <a:ext cx="907460" cy="1035471"/>
            <a:chOff x="5675225" y="2364450"/>
            <a:chExt cx="190675" cy="217600"/>
          </a:xfrm>
        </p:grpSpPr>
        <p:sp>
          <p:nvSpPr>
            <p:cNvPr id="271" name="Google Shape;271;p18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171441" y="4204550"/>
            <a:ext cx="1047089" cy="988171"/>
            <a:chOff x="5333200" y="3132625"/>
            <a:chExt cx="177925" cy="167925"/>
          </a:xfrm>
        </p:grpSpPr>
        <p:sp>
          <p:nvSpPr>
            <p:cNvPr id="277" name="Google Shape;277;p18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51201" y="4161250"/>
            <a:ext cx="1047089" cy="988171"/>
            <a:chOff x="5333200" y="3132625"/>
            <a:chExt cx="177925" cy="167925"/>
          </a:xfrm>
        </p:grpSpPr>
        <p:sp>
          <p:nvSpPr>
            <p:cNvPr id="287" name="Google Shape;287;p18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vampire black">
  <p:cSld name="BLANK_1_2">
    <p:bg>
      <p:bgPr>
        <a:solidFill>
          <a:srgbClr val="272C3B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9"/>
          <p:cNvGrpSpPr/>
          <p:nvPr/>
        </p:nvGrpSpPr>
        <p:grpSpPr>
          <a:xfrm>
            <a:off x="15" y="19"/>
            <a:ext cx="9143948" cy="5143382"/>
            <a:chOff x="15" y="19"/>
            <a:chExt cx="9143948" cy="5143382"/>
          </a:xfrm>
        </p:grpSpPr>
        <p:sp>
          <p:nvSpPr>
            <p:cNvPr id="298" name="Google Shape;298;p19"/>
            <p:cNvSpPr/>
            <p:nvPr/>
          </p:nvSpPr>
          <p:spPr>
            <a:xfrm>
              <a:off x="15" y="935768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5" y="1964496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1"/>
                  </a:lnTo>
                  <a:lnTo>
                    <a:pt x="70610" y="1103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5" y="19"/>
              <a:ext cx="9143948" cy="635833"/>
            </a:xfrm>
            <a:custGeom>
              <a:rect b="b" l="l" r="r" t="t"/>
              <a:pathLst>
                <a:path extrusionOk="0" h="4910" w="70611">
                  <a:moveTo>
                    <a:pt x="0" y="0"/>
                  </a:moveTo>
                  <a:lnTo>
                    <a:pt x="0" y="3793"/>
                  </a:lnTo>
                  <a:lnTo>
                    <a:pt x="2552" y="4910"/>
                  </a:lnTo>
                  <a:lnTo>
                    <a:pt x="6413" y="3255"/>
                  </a:lnTo>
                  <a:lnTo>
                    <a:pt x="10261" y="4910"/>
                  </a:lnTo>
                  <a:lnTo>
                    <a:pt x="14109" y="3255"/>
                  </a:lnTo>
                  <a:lnTo>
                    <a:pt x="17970" y="4910"/>
                  </a:lnTo>
                  <a:lnTo>
                    <a:pt x="21818" y="3255"/>
                  </a:lnTo>
                  <a:lnTo>
                    <a:pt x="25679" y="4910"/>
                  </a:lnTo>
                  <a:lnTo>
                    <a:pt x="29527" y="3255"/>
                  </a:lnTo>
                  <a:lnTo>
                    <a:pt x="33375" y="4910"/>
                  </a:lnTo>
                  <a:lnTo>
                    <a:pt x="37236" y="3255"/>
                  </a:lnTo>
                  <a:lnTo>
                    <a:pt x="41084" y="4910"/>
                  </a:lnTo>
                  <a:lnTo>
                    <a:pt x="44931" y="3255"/>
                  </a:lnTo>
                  <a:lnTo>
                    <a:pt x="48793" y="4910"/>
                  </a:lnTo>
                  <a:lnTo>
                    <a:pt x="52641" y="3255"/>
                  </a:lnTo>
                  <a:lnTo>
                    <a:pt x="56488" y="4910"/>
                  </a:lnTo>
                  <a:lnTo>
                    <a:pt x="60350" y="3255"/>
                  </a:lnTo>
                  <a:lnTo>
                    <a:pt x="64198" y="4910"/>
                  </a:lnTo>
                  <a:lnTo>
                    <a:pt x="68059" y="3255"/>
                  </a:lnTo>
                  <a:lnTo>
                    <a:pt x="70610" y="4344"/>
                  </a:lnTo>
                  <a:lnTo>
                    <a:pt x="70610" y="400"/>
                  </a:lnTo>
                  <a:lnTo>
                    <a:pt x="69700" y="0"/>
                  </a:lnTo>
                  <a:lnTo>
                    <a:pt x="66390" y="0"/>
                  </a:lnTo>
                  <a:lnTo>
                    <a:pt x="64198" y="938"/>
                  </a:lnTo>
                  <a:lnTo>
                    <a:pt x="62019" y="0"/>
                  </a:lnTo>
                  <a:lnTo>
                    <a:pt x="58681" y="0"/>
                  </a:lnTo>
                  <a:lnTo>
                    <a:pt x="56502" y="938"/>
                  </a:lnTo>
                  <a:lnTo>
                    <a:pt x="54309" y="0"/>
                  </a:lnTo>
                  <a:lnTo>
                    <a:pt x="50972" y="0"/>
                  </a:lnTo>
                  <a:lnTo>
                    <a:pt x="48793" y="938"/>
                  </a:lnTo>
                  <a:lnTo>
                    <a:pt x="46614" y="0"/>
                  </a:lnTo>
                  <a:lnTo>
                    <a:pt x="43263" y="0"/>
                  </a:lnTo>
                  <a:lnTo>
                    <a:pt x="41084" y="938"/>
                  </a:lnTo>
                  <a:lnTo>
                    <a:pt x="38905" y="0"/>
                  </a:lnTo>
                  <a:lnTo>
                    <a:pt x="35567" y="0"/>
                  </a:lnTo>
                  <a:lnTo>
                    <a:pt x="33375" y="938"/>
                  </a:lnTo>
                  <a:lnTo>
                    <a:pt x="31196" y="0"/>
                  </a:lnTo>
                  <a:lnTo>
                    <a:pt x="27858" y="0"/>
                  </a:lnTo>
                  <a:lnTo>
                    <a:pt x="25679" y="938"/>
                  </a:lnTo>
                  <a:lnTo>
                    <a:pt x="23486" y="0"/>
                  </a:lnTo>
                  <a:lnTo>
                    <a:pt x="20149" y="0"/>
                  </a:lnTo>
                  <a:lnTo>
                    <a:pt x="17970" y="938"/>
                  </a:lnTo>
                  <a:lnTo>
                    <a:pt x="15791" y="0"/>
                  </a:lnTo>
                  <a:lnTo>
                    <a:pt x="12440" y="0"/>
                  </a:lnTo>
                  <a:lnTo>
                    <a:pt x="10261" y="938"/>
                  </a:lnTo>
                  <a:lnTo>
                    <a:pt x="8082" y="0"/>
                  </a:lnTo>
                  <a:lnTo>
                    <a:pt x="4744" y="0"/>
                  </a:lnTo>
                  <a:lnTo>
                    <a:pt x="2552" y="9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5" y="4021823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5" y="2993095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1"/>
                  </a:moveTo>
                  <a:lnTo>
                    <a:pt x="2552" y="1656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1"/>
                  </a:lnTo>
                  <a:lnTo>
                    <a:pt x="64198" y="1656"/>
                  </a:lnTo>
                  <a:lnTo>
                    <a:pt x="60350" y="1"/>
                  </a:lnTo>
                  <a:lnTo>
                    <a:pt x="56502" y="1656"/>
                  </a:lnTo>
                  <a:lnTo>
                    <a:pt x="52641" y="1"/>
                  </a:lnTo>
                  <a:lnTo>
                    <a:pt x="48793" y="1656"/>
                  </a:lnTo>
                  <a:lnTo>
                    <a:pt x="44931" y="1"/>
                  </a:lnTo>
                  <a:lnTo>
                    <a:pt x="41084" y="1656"/>
                  </a:lnTo>
                  <a:lnTo>
                    <a:pt x="37236" y="1"/>
                  </a:lnTo>
                  <a:lnTo>
                    <a:pt x="33375" y="1656"/>
                  </a:lnTo>
                  <a:lnTo>
                    <a:pt x="29527" y="1"/>
                  </a:lnTo>
                  <a:lnTo>
                    <a:pt x="25679" y="1656"/>
                  </a:lnTo>
                  <a:lnTo>
                    <a:pt x="21818" y="1"/>
                  </a:lnTo>
                  <a:lnTo>
                    <a:pt x="17970" y="1656"/>
                  </a:lnTo>
                  <a:lnTo>
                    <a:pt x="14122" y="1"/>
                  </a:lnTo>
                  <a:lnTo>
                    <a:pt x="10261" y="1656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36075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46040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5887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5852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75699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566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16263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6228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565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>
            <a:off x="157932" y="4314823"/>
            <a:ext cx="918362" cy="880648"/>
            <a:chOff x="3539675" y="3134350"/>
            <a:chExt cx="202425" cy="194125"/>
          </a:xfrm>
        </p:grpSpPr>
        <p:sp>
          <p:nvSpPr>
            <p:cNvPr id="313" name="Google Shape;313;p19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142049" y="4274812"/>
            <a:ext cx="918362" cy="880648"/>
            <a:chOff x="3539675" y="3134350"/>
            <a:chExt cx="202425" cy="194125"/>
          </a:xfrm>
        </p:grpSpPr>
        <p:sp>
          <p:nvSpPr>
            <p:cNvPr id="321" name="Google Shape;321;p19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19"/>
          <p:cNvGrpSpPr/>
          <p:nvPr/>
        </p:nvGrpSpPr>
        <p:grpSpPr>
          <a:xfrm rot="-665517">
            <a:off x="7948140" y="273061"/>
            <a:ext cx="945115" cy="1082557"/>
            <a:chOff x="2114725" y="2426875"/>
            <a:chExt cx="236875" cy="271350"/>
          </a:xfrm>
        </p:grpSpPr>
        <p:sp>
          <p:nvSpPr>
            <p:cNvPr id="329" name="Google Shape;329;p19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19"/>
          <p:cNvGrpSpPr/>
          <p:nvPr/>
        </p:nvGrpSpPr>
        <p:grpSpPr>
          <a:xfrm rot="-665517">
            <a:off x="7928659" y="242768"/>
            <a:ext cx="945115" cy="1082557"/>
            <a:chOff x="2114725" y="2426875"/>
            <a:chExt cx="236875" cy="271350"/>
          </a:xfrm>
        </p:grpSpPr>
        <p:sp>
          <p:nvSpPr>
            <p:cNvPr id="333" name="Google Shape;333;p19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for background photos">
  <p:cSld name="BLANK_1_1_1_1">
    <p:bg>
      <p:bgPr>
        <a:solidFill>
          <a:srgbClr val="FFFFFF">
            <a:alpha val="74230"/>
          </a:srgbClr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0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338" name="Google Shape;338;p20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meucci2@orange.fr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amkizprod.com" TargetMode="External"/><Relationship Id="rId4" Type="http://schemas.openxmlformats.org/officeDocument/2006/relationships/hyperlink" Target="https://www.rivieradreamagency.com" TargetMode="External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 rot="-1488377">
            <a:off x="-257320" y="559714"/>
            <a:ext cx="7055390" cy="8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Bigelow Rules"/>
                <a:ea typeface="Bigelow Rules"/>
                <a:cs typeface="Bigelow Rules"/>
                <a:sym typeface="Bigelow Rules"/>
              </a:rPr>
              <a:t>HALLOWEEN PARTY</a:t>
            </a:r>
            <a:endParaRPr b="1" sz="72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644325" y="2044050"/>
            <a:ext cx="22791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Bigelow Rules"/>
                <a:ea typeface="Bigelow Rules"/>
                <a:cs typeface="Bigelow Rules"/>
                <a:sym typeface="Bigelow Rules"/>
              </a:rPr>
              <a:t>31 OCTOBRE 2018</a:t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Bigelow Rules"/>
                <a:ea typeface="Bigelow Rules"/>
                <a:cs typeface="Bigelow Rules"/>
                <a:sym typeface="Bigelow Rules"/>
              </a:rPr>
              <a:t>22:00-3:00</a:t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950" y="139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Coûts/Recettes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27" name="Google Shape;427;p30"/>
          <p:cNvSpPr txBox="1"/>
          <p:nvPr>
            <p:ph idx="1" type="body"/>
          </p:nvPr>
        </p:nvSpPr>
        <p:spPr>
          <a:xfrm>
            <a:off x="311700" y="799800"/>
            <a:ext cx="8520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n" sz="1200" u="sng">
                <a:solidFill>
                  <a:srgbClr val="000000"/>
                </a:solidFill>
              </a:rPr>
              <a:t>Coûts : </a:t>
            </a:r>
            <a:endParaRPr b="1"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Location de la salle : entre 1500€ et 2000€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Sécurité : Pour 4 Agents </a:t>
            </a:r>
            <a:r>
              <a:rPr lang="en" sz="1200">
                <a:solidFill>
                  <a:srgbClr val="000000"/>
                </a:solidFill>
              </a:rPr>
              <a:t>environ</a:t>
            </a:r>
            <a:r>
              <a:rPr lang="en" sz="1200">
                <a:solidFill>
                  <a:srgbClr val="000000"/>
                </a:solidFill>
              </a:rPr>
              <a:t> 430€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Bracelet Tyvek avec marquage : 35€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Alcool : Whiskey, Vodka, Bière, Get 27: 700€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Softs : Coca, Sprite, Perrier, Ananas, Pomme, Red Bull, Crazy Tiger : 300€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Les verres (élément indispensable) : 35€ les 1500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Décoration : 250</a:t>
            </a:r>
            <a:r>
              <a:rPr lang="en" sz="1200">
                <a:solidFill>
                  <a:schemeClr val="dk1"/>
                </a:solidFill>
              </a:rPr>
              <a:t>€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Flyers : 20€ les 1500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Dj si BDE décide de ne pas s’en occuper : 750€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</a:rPr>
              <a:t>Total : 4055 €</a:t>
            </a:r>
            <a:endParaRPr b="1" i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n" sz="1200" u="sng">
                <a:solidFill>
                  <a:srgbClr val="000000"/>
                </a:solidFill>
              </a:rPr>
              <a:t>Recettes : </a:t>
            </a:r>
            <a:endParaRPr b="1"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300 élèves Ynov : 900€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200 public : 1000€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Consommations à moyenne d’un verre par personne : 2400€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Bénéfice de 250€ environ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724" y="709600"/>
            <a:ext cx="3041274" cy="3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311700" y="12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Bigelow Rules"/>
                <a:ea typeface="Bigelow Rules"/>
                <a:cs typeface="Bigelow Rules"/>
                <a:sym typeface="Bigelow Rules"/>
              </a:rPr>
              <a:t>Lieu</a:t>
            </a:r>
            <a:endParaRPr b="1" sz="4800">
              <a:solidFill>
                <a:srgbClr val="000000"/>
              </a:solidFill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64" name="Google Shape;364;p22"/>
          <p:cNvSpPr txBox="1"/>
          <p:nvPr>
            <p:ph idx="1" type="body"/>
          </p:nvPr>
        </p:nvSpPr>
        <p:spPr>
          <a:xfrm>
            <a:off x="311713" y="254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Privatisation d’une salle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Salle pouvant accueillir jusqu’à 500 personnes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Equipée de réfrigérateurs et d’une cuisine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Dispose aussi d’une scène pour Dj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Parking,espace fumeur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06 08 78 18 50 ou </a:t>
            </a:r>
            <a:r>
              <a:rPr lang="en">
                <a:solidFill>
                  <a:schemeClr val="dk1"/>
                </a:solidFill>
              </a:rPr>
              <a:t>Mail 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meucci2@orange.fr</a:t>
            </a:r>
            <a:r>
              <a:rPr lang="en">
                <a:solidFill>
                  <a:schemeClr val="dk1"/>
                </a:solidFill>
              </a:rPr>
              <a:t> pour réservation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-   20 Traverse Villa Romaine 13090 Aix en Provence (7 min d’Aix Centre)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90" y="1017925"/>
            <a:ext cx="5654626" cy="15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/>
        </p:nvSpPr>
        <p:spPr>
          <a:xfrm>
            <a:off x="1205400" y="26495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Organisation/Ta</a:t>
            </a: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rifs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3094"/>
              </a:solidFill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1205400" y="1527475"/>
            <a:ext cx="69735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-Maximum 500 personnes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-Pré vente jusqu’au 15 octobre → 3€ le ticket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Après cette date le tarif </a:t>
            </a:r>
            <a:r>
              <a:rPr lang="en" sz="1800"/>
              <a:t>s'élèvera</a:t>
            </a:r>
            <a:r>
              <a:rPr lang="en" sz="1800"/>
              <a:t> à 5€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-Permettra l’anticipation du nombre de participants et donc d’ajuster au mieux l’achat des boissons pour éviter des dépenses inutiles.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-Une fois dans la soirée le </a:t>
            </a:r>
            <a:r>
              <a:rPr lang="en" sz="1800"/>
              <a:t>système</a:t>
            </a:r>
            <a:r>
              <a:rPr lang="en" sz="1800"/>
              <a:t> est le même que dans un club toute consommation est payante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-7€ pour une boisson alcoolisé (Vodka-RedBull,Whiskey-Coca…)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-3€ pour les softs ( Coca,Jus de fruit…)</a:t>
            </a:r>
            <a:endParaRPr sz="1800"/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725" y="0"/>
            <a:ext cx="1705875" cy="17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/>
        </p:nvSpPr>
        <p:spPr>
          <a:xfrm>
            <a:off x="1621200" y="108300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Sécurité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1414375" y="1214100"/>
            <a:ext cx="25308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Pourquoi ? :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Permet de </a:t>
            </a:r>
            <a:r>
              <a:rPr lang="en" sz="1800"/>
              <a:t>sécuriser</a:t>
            </a:r>
            <a:r>
              <a:rPr lang="en" sz="1800"/>
              <a:t> les lieux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Offre une sécurité à toutes les personnes de la soirée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Obligatoire pour une soirée de 300 personnes ou plus </a:t>
            </a:r>
            <a:endParaRPr sz="1800"/>
          </a:p>
        </p:txBody>
      </p:sp>
      <p:sp>
        <p:nvSpPr>
          <p:cNvPr id="379" name="Google Shape;379;p24"/>
          <p:cNvSpPr txBox="1"/>
          <p:nvPr/>
        </p:nvSpPr>
        <p:spPr>
          <a:xfrm>
            <a:off x="4750400" y="1239775"/>
            <a:ext cx="21414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 sz="1800" u="sng"/>
              <a:t>Prix :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Entre 17,4€ à 21,8€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Pour une soirée de 4h 69,8€ à 87,3 €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125" y="0"/>
            <a:ext cx="1239776" cy="123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/>
        </p:nvSpPr>
        <p:spPr>
          <a:xfrm>
            <a:off x="1061700" y="215325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Et pour l’Ambiance ?</a:t>
            </a:r>
            <a:r>
              <a:rPr b="1" lang="en"/>
              <a:t> </a:t>
            </a:r>
            <a:endParaRPr b="1"/>
          </a:p>
        </p:txBody>
      </p:sp>
      <p:sp>
        <p:nvSpPr>
          <p:cNvPr id="386" name="Google Shape;386;p25"/>
          <p:cNvSpPr txBox="1"/>
          <p:nvPr/>
        </p:nvSpPr>
        <p:spPr>
          <a:xfrm>
            <a:off x="1061700" y="1653550"/>
            <a:ext cx="70206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Plusieurs solutions se proposent à vous 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Première</a:t>
            </a:r>
            <a:r>
              <a:rPr lang="en" sz="1800"/>
              <a:t> option : le BDE s’occupe de la musique et de l’ambiance de la soirée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*Prévoir Location matériel Son Lumière (Environ 600€ pour du matériel </a:t>
            </a:r>
            <a:r>
              <a:rPr lang="en" sz="1800"/>
              <a:t>professionnel</a:t>
            </a:r>
            <a:r>
              <a:rPr lang="en" sz="1800"/>
              <a:t> et de qualité)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Seconde option : Faire appel à un </a:t>
            </a:r>
            <a:r>
              <a:rPr lang="en" sz="1800"/>
              <a:t>professionnel</a:t>
            </a:r>
            <a:r>
              <a:rPr lang="en" sz="1800"/>
              <a:t> (750-1000€)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https://www.namkizprod.com</a:t>
            </a:r>
            <a:r>
              <a:rPr lang="en" sz="1800"/>
              <a:t> (devis fait 965€ avec Son Lumière machine à fumée etc)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https://www.rivieradreamagency.com</a:t>
            </a:r>
            <a:r>
              <a:rPr lang="en" sz="1800"/>
              <a:t> (dj habitué des fêtes étudiantes et des </a:t>
            </a:r>
            <a:r>
              <a:rPr lang="en" sz="1800"/>
              <a:t>festivals</a:t>
            </a:r>
            <a:r>
              <a:rPr lang="en" sz="1800"/>
              <a:t>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125" y="127225"/>
            <a:ext cx="2188926" cy="17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-155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DECORATION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249" y="-181700"/>
            <a:ext cx="924625" cy="31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2234525"/>
            <a:ext cx="3038581" cy="2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 txBox="1"/>
          <p:nvPr/>
        </p:nvSpPr>
        <p:spPr>
          <a:xfrm>
            <a:off x="58125" y="767175"/>
            <a:ext cx="6422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Plusieurs choix de décoration sont possibles 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-Toiles d’araignées		-Citrouille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-Squelette 				-Tombe et/ou </a:t>
            </a:r>
            <a:r>
              <a:rPr lang="en" sz="1800"/>
              <a:t>cercueil</a:t>
            </a:r>
            <a:endParaRPr sz="1800"/>
          </a:p>
        </p:txBody>
      </p:sp>
      <p:sp>
        <p:nvSpPr>
          <p:cNvPr id="396" name="Google Shape;396;p26"/>
          <p:cNvSpPr txBox="1"/>
          <p:nvPr/>
        </p:nvSpPr>
        <p:spPr>
          <a:xfrm>
            <a:off x="4320300" y="2234525"/>
            <a:ext cx="4823700" cy="29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-Verres décorés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-Araignées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-Glace </a:t>
            </a:r>
            <a:r>
              <a:rPr lang="en" sz="1800"/>
              <a:t>carbonique</a:t>
            </a:r>
            <a:r>
              <a:rPr lang="en" sz="1800"/>
              <a:t> pour des effets de fumées (</a:t>
            </a:r>
            <a:r>
              <a:rPr lang="en" sz="1800">
                <a:solidFill>
                  <a:schemeClr val="dk1"/>
                </a:solidFill>
              </a:rPr>
              <a:t>42 euros les 10 kilo)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925" y="3496750"/>
            <a:ext cx="2541609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idx="4294967295" type="subTitle"/>
          </p:nvPr>
        </p:nvSpPr>
        <p:spPr>
          <a:xfrm>
            <a:off x="128725" y="2694470"/>
            <a:ext cx="6593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25" y="888288"/>
            <a:ext cx="2778925" cy="19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/>
          <p:nvPr/>
        </p:nvSpPr>
        <p:spPr>
          <a:xfrm>
            <a:off x="1627050" y="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Communication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405" name="Google Shape;4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47" y="1035372"/>
            <a:ext cx="687300" cy="6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895" y="2070745"/>
            <a:ext cx="1696600" cy="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 rotWithShape="1">
          <a:blip r:embed="rId6">
            <a:alphaModFix/>
          </a:blip>
          <a:srcRect b="-7944" l="-29257" r="-21322" t="-29267"/>
          <a:stretch/>
        </p:blipFill>
        <p:spPr>
          <a:xfrm>
            <a:off x="6722425" y="3301200"/>
            <a:ext cx="1870325" cy="17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/>
          <p:nvPr/>
        </p:nvSpPr>
        <p:spPr>
          <a:xfrm>
            <a:off x="496350" y="3043025"/>
            <a:ext cx="80964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Mail à tous les étudiants Ynov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Evenement Facebook (couplé au système de pré-vente)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Communication extérieure → Autres BDE, Flyers,Affiches,externes liés à Ynov (amis…)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/>
          <p:nvPr/>
        </p:nvSpPr>
        <p:spPr>
          <a:xfrm>
            <a:off x="1061700" y="300650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Extérieur/</a:t>
            </a: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Bar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-79450" y="1278850"/>
            <a:ext cx="71652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Afin d’éviter à n’importe qui de rentrer des bracelets seront distribués lors de la vente du billet (sortie définitive si le participant sort sans son bracelet)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10 Bénévoles du BDE et d’Ynov pour assurer le service, </a:t>
            </a:r>
            <a:r>
              <a:rPr lang="en" sz="1800"/>
              <a:t>l’encaissement des boissons et la vente des billets(disponibilité le 31 octobre et le 1 </a:t>
            </a:r>
            <a:r>
              <a:rPr lang="en" sz="1800"/>
              <a:t>Novembre pour rendre la salle dans le plus parfait état)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Minimiser les coûts → Acheter chez des grossistes ( Métro,AIT Cash)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Recettes engendrées → Remboursements des coûts de production et financement d’autres projets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5" name="Google Shape;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525" y="3163200"/>
            <a:ext cx="1877750" cy="18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Votre implication dans ce projet (BDE) 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21" name="Google Shape;421;p29"/>
          <p:cNvSpPr txBox="1"/>
          <p:nvPr>
            <p:ph idx="1" type="body"/>
          </p:nvPr>
        </p:nvSpPr>
        <p:spPr>
          <a:xfrm>
            <a:off x="889750" y="1568250"/>
            <a:ext cx="79425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Permettre d’organiser un événement rassemblant de nombreux étudiants Ynov grâce à un investissement de base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Communication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L’encadrement de la soirée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L’ambiance si vous décidez de ne pas faire appel à un </a:t>
            </a:r>
            <a:r>
              <a:rPr lang="en">
                <a:solidFill>
                  <a:srgbClr val="000000"/>
                </a:solidFill>
              </a:rPr>
              <a:t>professionnel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